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8" r:id="rId1"/>
  </p:sldMasterIdLst>
  <p:notesMasterIdLst>
    <p:notesMasterId r:id="rId95"/>
  </p:notesMasterIdLst>
  <p:sldIdLst>
    <p:sldId id="326" r:id="rId2"/>
    <p:sldId id="2142532438" r:id="rId3"/>
    <p:sldId id="2142532475" r:id="rId4"/>
    <p:sldId id="2142532466" r:id="rId5"/>
    <p:sldId id="2142532497" r:id="rId6"/>
    <p:sldId id="2142532480" r:id="rId7"/>
    <p:sldId id="2142532477" r:id="rId8"/>
    <p:sldId id="2142532476" r:id="rId9"/>
    <p:sldId id="2142532487" r:id="rId10"/>
    <p:sldId id="2142532486" r:id="rId11"/>
    <p:sldId id="2142532478" r:id="rId12"/>
    <p:sldId id="2142532479" r:id="rId13"/>
    <p:sldId id="2142532481" r:id="rId14"/>
    <p:sldId id="2142532484" r:id="rId15"/>
    <p:sldId id="2142532514" r:id="rId16"/>
    <p:sldId id="2142532517" r:id="rId17"/>
    <p:sldId id="2142532518" r:id="rId18"/>
    <p:sldId id="2142532519" r:id="rId19"/>
    <p:sldId id="2142532546" r:id="rId20"/>
    <p:sldId id="2142532547" r:id="rId21"/>
    <p:sldId id="2142532496" r:id="rId22"/>
    <p:sldId id="2142532526" r:id="rId23"/>
    <p:sldId id="2142532543" r:id="rId24"/>
    <p:sldId id="2142532548" r:id="rId25"/>
    <p:sldId id="2142532549" r:id="rId26"/>
    <p:sldId id="2142532495" r:id="rId27"/>
    <p:sldId id="2142532494" r:id="rId28"/>
    <p:sldId id="2142532545" r:id="rId29"/>
    <p:sldId id="2142532491" r:id="rId30"/>
    <p:sldId id="2142532529" r:id="rId31"/>
    <p:sldId id="2142532505" r:id="rId32"/>
    <p:sldId id="2142532550" r:id="rId33"/>
    <p:sldId id="372" r:id="rId34"/>
    <p:sldId id="323" r:id="rId35"/>
    <p:sldId id="358" r:id="rId36"/>
    <p:sldId id="2142532544" r:id="rId37"/>
    <p:sldId id="375" r:id="rId38"/>
    <p:sldId id="370" r:id="rId39"/>
    <p:sldId id="391" r:id="rId40"/>
    <p:sldId id="325" r:id="rId41"/>
    <p:sldId id="2142532531" r:id="rId42"/>
    <p:sldId id="324" r:id="rId43"/>
    <p:sldId id="2142532502" r:id="rId44"/>
    <p:sldId id="2142532551" r:id="rId45"/>
    <p:sldId id="2142532555" r:id="rId46"/>
    <p:sldId id="366" r:id="rId47"/>
    <p:sldId id="400" r:id="rId48"/>
    <p:sldId id="422" r:id="rId49"/>
    <p:sldId id="363" r:id="rId50"/>
    <p:sldId id="487" r:id="rId51"/>
    <p:sldId id="466" r:id="rId52"/>
    <p:sldId id="470" r:id="rId53"/>
    <p:sldId id="2142532560" r:id="rId54"/>
    <p:sldId id="2142532503" r:id="rId55"/>
    <p:sldId id="2142532552" r:id="rId56"/>
    <p:sldId id="398" r:id="rId57"/>
    <p:sldId id="397" r:id="rId58"/>
    <p:sldId id="2142532506" r:id="rId59"/>
    <p:sldId id="2142532507" r:id="rId60"/>
    <p:sldId id="2142532508" r:id="rId61"/>
    <p:sldId id="2142532509" r:id="rId62"/>
    <p:sldId id="2142532510" r:id="rId63"/>
    <p:sldId id="2142532511" r:id="rId64"/>
    <p:sldId id="392" r:id="rId65"/>
    <p:sldId id="2142532512" r:id="rId66"/>
    <p:sldId id="2142532513" r:id="rId67"/>
    <p:sldId id="399" r:id="rId68"/>
    <p:sldId id="390" r:id="rId69"/>
    <p:sldId id="394" r:id="rId70"/>
    <p:sldId id="395" r:id="rId71"/>
    <p:sldId id="2142532521" r:id="rId72"/>
    <p:sldId id="2142532553" r:id="rId73"/>
    <p:sldId id="2142532533" r:id="rId74"/>
    <p:sldId id="2142532532" r:id="rId75"/>
    <p:sldId id="2142532534" r:id="rId76"/>
    <p:sldId id="2142532489" r:id="rId77"/>
    <p:sldId id="2142532523" r:id="rId78"/>
    <p:sldId id="2142532524" r:id="rId79"/>
    <p:sldId id="2142532538" r:id="rId80"/>
    <p:sldId id="2142532525" r:id="rId81"/>
    <p:sldId id="2142532539" r:id="rId82"/>
    <p:sldId id="2142532554" r:id="rId83"/>
    <p:sldId id="2142532542" r:id="rId84"/>
    <p:sldId id="2142532541" r:id="rId85"/>
    <p:sldId id="2142532556" r:id="rId86"/>
    <p:sldId id="2142532557" r:id="rId87"/>
    <p:sldId id="2142532558" r:id="rId88"/>
    <p:sldId id="2142532559" r:id="rId89"/>
    <p:sldId id="2142532535" r:id="rId90"/>
    <p:sldId id="2142532490" r:id="rId91"/>
    <p:sldId id="357" r:id="rId92"/>
    <p:sldId id="1588" r:id="rId93"/>
    <p:sldId id="1686" r:id="rId94"/>
  </p:sldIdLst>
  <p:sldSz cx="12192000" cy="6858000"/>
  <p:notesSz cx="6858000" cy="9144000"/>
  <p:defaultTextStyle>
    <a:defPPr>
      <a:defRPr lang="en-GB"/>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D1D1F0"/>
    <a:srgbClr val="FF0000"/>
    <a:srgbClr val="CC6600"/>
    <a:srgbClr val="AAF4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3D6E3E-B2FC-4E1F-98BA-D7835E59867D}" v="3" dt="2025-05-23T05:28:11.597"/>
    <p1510:client id="{4813734D-342E-4B98-9E0C-35EBC988F55F}" v="8" dt="2025-05-22T14:26:28.291"/>
    <p1510:client id="{48FA8FB9-5F40-4881-9E73-015A8B33F2DD}" v="14" dt="2025-05-22T12:15:42.287"/>
    <p1510:client id="{5DD1E1C7-286E-4948-B189-0AF6015F1BAC}" v="20" dt="2025-05-22T11:45:49.827"/>
    <p1510:client id="{78BAA843-524A-49C9-84EF-D78577C9E493}" v="1" dt="2025-05-22T08:50:15.683"/>
    <p1510:client id="{7B4E98BC-F9FC-469A-B014-A010A880A61D}" v="4" dt="2025-05-22T14:37:52.236"/>
    <p1510:client id="{B58FB5BE-E4D7-4D35-BD03-8C7AB9075475}" v="62" dt="2025-05-22T08:16:35.728"/>
    <p1510:client id="{ED1681EF-B278-4E1B-80EF-13EB0E900018}" v="14" dt="2025-05-22T10:59:22.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0" autoAdjust="0"/>
    <p:restoredTop sz="94983" autoAdjust="0"/>
  </p:normalViewPr>
  <p:slideViewPr>
    <p:cSldViewPr>
      <p:cViewPr varScale="1">
        <p:scale>
          <a:sx n="120" d="100"/>
          <a:sy n="120" d="100"/>
        </p:scale>
        <p:origin x="372" y="1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car Xiberta Soto" userId="fece721a-5478-4c07-9383-1238dec46092" providerId="ADAL" clId="{A14454B1-3226-4F7D-8548-1C88FB95A20F}"/>
    <pc:docChg chg="custSel addSld delSld modSld sldOrd">
      <pc:chgData name="Oscar Xiberta Soto" userId="fece721a-5478-4c07-9383-1238dec46092" providerId="ADAL" clId="{A14454B1-3226-4F7D-8548-1C88FB95A20F}" dt="2025-05-19T17:35:15.991" v="338" actId="1076"/>
      <pc:docMkLst>
        <pc:docMk/>
      </pc:docMkLst>
      <pc:sldChg chg="modSp mod">
        <pc:chgData name="Oscar Xiberta Soto" userId="fece721a-5478-4c07-9383-1238dec46092" providerId="ADAL" clId="{A14454B1-3226-4F7D-8548-1C88FB95A20F}" dt="2025-05-19T17:22:10.180" v="202" actId="1076"/>
        <pc:sldMkLst>
          <pc:docMk/>
          <pc:sldMk cId="550765860" sldId="2142532485"/>
        </pc:sldMkLst>
      </pc:sldChg>
      <pc:sldChg chg="addSp modSp mod ord">
        <pc:chgData name="Oscar Xiberta Soto" userId="fece721a-5478-4c07-9383-1238dec46092" providerId="ADAL" clId="{A14454B1-3226-4F7D-8548-1C88FB95A20F}" dt="2025-05-19T17:35:15.991" v="338" actId="1076"/>
        <pc:sldMkLst>
          <pc:docMk/>
          <pc:sldMk cId="3080235681" sldId="2142532498"/>
        </pc:sldMkLst>
      </pc:sldChg>
      <pc:sldChg chg="addSp delSp modSp add mod">
        <pc:chgData name="Oscar Xiberta Soto" userId="fece721a-5478-4c07-9383-1238dec46092" providerId="ADAL" clId="{A14454B1-3226-4F7D-8548-1C88FB95A20F}" dt="2025-05-19T17:33:09.030" v="274" actId="1076"/>
        <pc:sldMkLst>
          <pc:docMk/>
          <pc:sldMk cId="2066449573" sldId="2142532514"/>
        </pc:sldMkLst>
        <pc:spChg chg="mod ord">
          <ac:chgData name="Oscar Xiberta Soto" userId="fece721a-5478-4c07-9383-1238dec46092" providerId="ADAL" clId="{A14454B1-3226-4F7D-8548-1C88FB95A20F}" dt="2025-05-19T17:19:05.708" v="188" actId="1076"/>
          <ac:spMkLst>
            <pc:docMk/>
            <pc:sldMk cId="2066449573" sldId="2142532514"/>
            <ac:spMk id="2" creationId="{9557B381-AF76-64C5-A4D3-1052D4AE1770}"/>
          </ac:spMkLst>
        </pc:spChg>
        <pc:spChg chg="mod">
          <ac:chgData name="Oscar Xiberta Soto" userId="fece721a-5478-4c07-9383-1238dec46092" providerId="ADAL" clId="{A14454B1-3226-4F7D-8548-1C88FB95A20F}" dt="2025-05-19T17:18:56.139" v="186" actId="1076"/>
          <ac:spMkLst>
            <pc:docMk/>
            <pc:sldMk cId="2066449573" sldId="2142532514"/>
            <ac:spMk id="5" creationId="{70BADBEA-F914-6DCD-ABAE-535A89A83458}"/>
          </ac:spMkLst>
        </pc:spChg>
        <pc:spChg chg="add mod">
          <ac:chgData name="Oscar Xiberta Soto" userId="fece721a-5478-4c07-9383-1238dec46092" providerId="ADAL" clId="{A14454B1-3226-4F7D-8548-1C88FB95A20F}" dt="2025-05-19T17:19:40.189" v="197" actId="14100"/>
          <ac:spMkLst>
            <pc:docMk/>
            <pc:sldMk cId="2066449573" sldId="2142532514"/>
            <ac:spMk id="12" creationId="{757E7A56-5298-85FC-58C9-A9B4B59F87F9}"/>
          </ac:spMkLst>
        </pc:spChg>
        <pc:spChg chg="add mod ord">
          <ac:chgData name="Oscar Xiberta Soto" userId="fece721a-5478-4c07-9383-1238dec46092" providerId="ADAL" clId="{A14454B1-3226-4F7D-8548-1C88FB95A20F}" dt="2025-05-19T17:19:15.468" v="190" actId="1076"/>
          <ac:spMkLst>
            <pc:docMk/>
            <pc:sldMk cId="2066449573" sldId="2142532514"/>
            <ac:spMk id="26" creationId="{6E6C1F02-2902-6A43-6C09-D6CEE595B819}"/>
          </ac:spMkLst>
        </pc:spChg>
        <pc:picChg chg="add mod ord modCrop">
          <ac:chgData name="Oscar Xiberta Soto" userId="fece721a-5478-4c07-9383-1238dec46092" providerId="ADAL" clId="{A14454B1-3226-4F7D-8548-1C88FB95A20F}" dt="2025-05-19T17:19:31.480" v="194" actId="167"/>
          <ac:picMkLst>
            <pc:docMk/>
            <pc:sldMk cId="2066449573" sldId="2142532514"/>
            <ac:picMk id="7" creationId="{42C71287-F07E-BF8C-F900-181A5BA7ABAA}"/>
          </ac:picMkLst>
        </pc:picChg>
        <pc:cxnChg chg="add mod">
          <ac:chgData name="Oscar Xiberta Soto" userId="fece721a-5478-4c07-9383-1238dec46092" providerId="ADAL" clId="{A14454B1-3226-4F7D-8548-1C88FB95A20F}" dt="2025-05-19T17:19:43.942" v="198" actId="14100"/>
          <ac:cxnSpMkLst>
            <pc:docMk/>
            <pc:sldMk cId="2066449573" sldId="2142532514"/>
            <ac:cxnSpMk id="11" creationId="{7649B119-1CA2-0DB0-18D9-AC922EAAB42D}"/>
          </ac:cxnSpMkLst>
        </pc:cxnChg>
        <pc:cxnChg chg="add mod">
          <ac:chgData name="Oscar Xiberta Soto" userId="fece721a-5478-4c07-9383-1238dec46092" providerId="ADAL" clId="{A14454B1-3226-4F7D-8548-1C88FB95A20F}" dt="2025-05-19T17:19:46.612" v="199" actId="14100"/>
          <ac:cxnSpMkLst>
            <pc:docMk/>
            <pc:sldMk cId="2066449573" sldId="2142532514"/>
            <ac:cxnSpMk id="29" creationId="{D35D5112-0F0D-341B-226B-A557B3FF8BAE}"/>
          </ac:cxnSpMkLst>
        </pc:cxnChg>
      </pc:sldChg>
      <pc:sldChg chg="addSp modSp add del mod">
        <pc:chgData name="Oscar Xiberta Soto" userId="fece721a-5478-4c07-9383-1238dec46092" providerId="ADAL" clId="{A14454B1-3226-4F7D-8548-1C88FB95A20F}" dt="2025-05-19T17:30:05.583" v="271" actId="47"/>
        <pc:sldMkLst>
          <pc:docMk/>
          <pc:sldMk cId="2902078573" sldId="2142532515"/>
        </pc:sldMkLst>
      </pc:sldChg>
      <pc:sldChg chg="modSp add del mod">
        <pc:chgData name="Oscar Xiberta Soto" userId="fece721a-5478-4c07-9383-1238dec46092" providerId="ADAL" clId="{A14454B1-3226-4F7D-8548-1C88FB95A20F}" dt="2025-05-19T17:30:21.537" v="272" actId="47"/>
        <pc:sldMkLst>
          <pc:docMk/>
          <pc:sldMk cId="970575952" sldId="2142532516"/>
        </pc:sldMkLst>
      </pc:sldChg>
      <pc:sldChg chg="addSp delSp modSp add mod">
        <pc:chgData name="Oscar Xiberta Soto" userId="fece721a-5478-4c07-9383-1238dec46092" providerId="ADAL" clId="{A14454B1-3226-4F7D-8548-1C88FB95A20F}" dt="2025-05-19T17:33:14.908" v="275"/>
        <pc:sldMkLst>
          <pc:docMk/>
          <pc:sldMk cId="3806863559" sldId="2142532517"/>
        </pc:sldMkLst>
        <pc:spChg chg="mod">
          <ac:chgData name="Oscar Xiberta Soto" userId="fece721a-5478-4c07-9383-1238dec46092" providerId="ADAL" clId="{A14454B1-3226-4F7D-8548-1C88FB95A20F}" dt="2025-05-19T17:27:39.492" v="242" actId="14100"/>
          <ac:spMkLst>
            <pc:docMk/>
            <pc:sldMk cId="3806863559" sldId="2142532517"/>
            <ac:spMk id="2" creationId="{C2AA70B3-2C99-B5C2-D2A2-724359E16446}"/>
          </ac:spMkLst>
        </pc:spChg>
        <pc:spChg chg="mod">
          <ac:chgData name="Oscar Xiberta Soto" userId="fece721a-5478-4c07-9383-1238dec46092" providerId="ADAL" clId="{A14454B1-3226-4F7D-8548-1C88FB95A20F}" dt="2025-05-19T17:27:49.267" v="244" actId="14100"/>
          <ac:spMkLst>
            <pc:docMk/>
            <pc:sldMk cId="3806863559" sldId="2142532517"/>
            <ac:spMk id="12" creationId="{ECAF5E67-B7AE-8CE7-6006-E5FF9B257A82}"/>
          </ac:spMkLst>
        </pc:spChg>
        <pc:cxnChg chg="mod">
          <ac:chgData name="Oscar Xiberta Soto" userId="fece721a-5478-4c07-9383-1238dec46092" providerId="ADAL" clId="{A14454B1-3226-4F7D-8548-1C88FB95A20F}" dt="2025-05-19T17:28:09.544" v="250" actId="14100"/>
          <ac:cxnSpMkLst>
            <pc:docMk/>
            <pc:sldMk cId="3806863559" sldId="2142532517"/>
            <ac:cxnSpMk id="11" creationId="{3AB6D6B2-40C7-6D45-F195-DBC954A8E767}"/>
          </ac:cxnSpMkLst>
        </pc:cxnChg>
      </pc:sldChg>
      <pc:sldChg chg="addSp delSp modSp add mod ord">
        <pc:chgData name="Oscar Xiberta Soto" userId="fece721a-5478-4c07-9383-1238dec46092" providerId="ADAL" clId="{A14454B1-3226-4F7D-8548-1C88FB95A20F}" dt="2025-05-19T17:33:16.194" v="276"/>
        <pc:sldMkLst>
          <pc:docMk/>
          <pc:sldMk cId="2068230470" sldId="2142532518"/>
        </pc:sldMkLst>
        <pc:spChg chg="mod">
          <ac:chgData name="Oscar Xiberta Soto" userId="fece721a-5478-4c07-9383-1238dec46092" providerId="ADAL" clId="{A14454B1-3226-4F7D-8548-1C88FB95A20F}" dt="2025-05-19T17:28:54.667" v="258" actId="14100"/>
          <ac:spMkLst>
            <pc:docMk/>
            <pc:sldMk cId="2068230470" sldId="2142532518"/>
            <ac:spMk id="2" creationId="{09B03743-40D7-D5A9-6D58-B6C4C7B423F6}"/>
          </ac:spMkLst>
        </pc:spChg>
        <pc:spChg chg="mod">
          <ac:chgData name="Oscar Xiberta Soto" userId="fece721a-5478-4c07-9383-1238dec46092" providerId="ADAL" clId="{A14454B1-3226-4F7D-8548-1C88FB95A20F}" dt="2025-05-19T17:29:08.858" v="261" actId="14100"/>
          <ac:spMkLst>
            <pc:docMk/>
            <pc:sldMk cId="2068230470" sldId="2142532518"/>
            <ac:spMk id="12" creationId="{D05B31FB-D19A-9380-4375-BBCCD33F3D8A}"/>
          </ac:spMkLst>
        </pc:spChg>
        <pc:cxnChg chg="mod">
          <ac:chgData name="Oscar Xiberta Soto" userId="fece721a-5478-4c07-9383-1238dec46092" providerId="ADAL" clId="{A14454B1-3226-4F7D-8548-1C88FB95A20F}" dt="2025-05-19T17:29:08.858" v="261" actId="14100"/>
          <ac:cxnSpMkLst>
            <pc:docMk/>
            <pc:sldMk cId="2068230470" sldId="2142532518"/>
            <ac:cxnSpMk id="11" creationId="{57FA2122-A89B-9F14-661D-DC11054C01FE}"/>
          </ac:cxnSpMkLst>
        </pc:cxnChg>
      </pc:sldChg>
      <pc:sldChg chg="addSp delSp modSp add mod">
        <pc:chgData name="Oscar Xiberta Soto" userId="fece721a-5478-4c07-9383-1238dec46092" providerId="ADAL" clId="{A14454B1-3226-4F7D-8548-1C88FB95A20F}" dt="2025-05-19T17:33:18.171" v="277"/>
        <pc:sldMkLst>
          <pc:docMk/>
          <pc:sldMk cId="4072608626" sldId="2142532519"/>
        </pc:sldMkLst>
      </pc:sldChg>
    </pc:docChg>
  </pc:docChgLst>
  <pc:docChgLst>
    <pc:chgData name="Chris Partridge" userId="fddcdfea-9f20-4de9-9127-456d5eaae227" providerId="ADAL" clId="{B58FB5BE-E4D7-4D35-BD03-8C7AB9075475}"/>
    <pc:docChg chg="undo custSel addSld delSld modSld sldOrd">
      <pc:chgData name="Chris Partridge" userId="fddcdfea-9f20-4de9-9127-456d5eaae227" providerId="ADAL" clId="{B58FB5BE-E4D7-4D35-BD03-8C7AB9075475}" dt="2025-05-22T08:19:14.706" v="1326" actId="478"/>
      <pc:docMkLst>
        <pc:docMk/>
      </pc:docMkLst>
      <pc:sldChg chg="ord">
        <pc:chgData name="Chris Partridge" userId="fddcdfea-9f20-4de9-9127-456d5eaae227" providerId="ADAL" clId="{B58FB5BE-E4D7-4D35-BD03-8C7AB9075475}" dt="2025-05-22T08:12:19.138" v="1157"/>
        <pc:sldMkLst>
          <pc:docMk/>
          <pc:sldMk cId="1178877959" sldId="373"/>
        </pc:sldMkLst>
      </pc:sldChg>
      <pc:sldChg chg="ord">
        <pc:chgData name="Chris Partridge" userId="fddcdfea-9f20-4de9-9127-456d5eaae227" providerId="ADAL" clId="{B58FB5BE-E4D7-4D35-BD03-8C7AB9075475}" dt="2025-05-22T08:12:19.138" v="1157"/>
        <pc:sldMkLst>
          <pc:docMk/>
          <pc:sldMk cId="2191053699" sldId="374"/>
        </pc:sldMkLst>
      </pc:sldChg>
      <pc:sldChg chg="ord">
        <pc:chgData name="Chris Partridge" userId="fddcdfea-9f20-4de9-9127-456d5eaae227" providerId="ADAL" clId="{B58FB5BE-E4D7-4D35-BD03-8C7AB9075475}" dt="2025-05-22T08:12:19.138" v="1157"/>
        <pc:sldMkLst>
          <pc:docMk/>
          <pc:sldMk cId="196809687" sldId="383"/>
        </pc:sldMkLst>
      </pc:sldChg>
      <pc:sldChg chg="ord">
        <pc:chgData name="Chris Partridge" userId="fddcdfea-9f20-4de9-9127-456d5eaae227" providerId="ADAL" clId="{B58FB5BE-E4D7-4D35-BD03-8C7AB9075475}" dt="2025-05-22T08:12:34.074" v="1159"/>
        <pc:sldMkLst>
          <pc:docMk/>
          <pc:sldMk cId="1560681953" sldId="387"/>
        </pc:sldMkLst>
      </pc:sldChg>
      <pc:sldChg chg="ord">
        <pc:chgData name="Chris Partridge" userId="fddcdfea-9f20-4de9-9127-456d5eaae227" providerId="ADAL" clId="{B58FB5BE-E4D7-4D35-BD03-8C7AB9075475}" dt="2025-05-22T08:11:51.440" v="1155"/>
        <pc:sldMkLst>
          <pc:docMk/>
          <pc:sldMk cId="3944042643" sldId="388"/>
        </pc:sldMkLst>
      </pc:sldChg>
      <pc:sldChg chg="ord">
        <pc:chgData name="Chris Partridge" userId="fddcdfea-9f20-4de9-9127-456d5eaae227" providerId="ADAL" clId="{B58FB5BE-E4D7-4D35-BD03-8C7AB9075475}" dt="2025-05-22T08:11:51.440" v="1155"/>
        <pc:sldMkLst>
          <pc:docMk/>
          <pc:sldMk cId="1234984238" sldId="389"/>
        </pc:sldMkLst>
      </pc:sldChg>
      <pc:sldChg chg="addSp modSp mod">
        <pc:chgData name="Chris Partridge" userId="fddcdfea-9f20-4de9-9127-456d5eaae227" providerId="ADAL" clId="{B58FB5BE-E4D7-4D35-BD03-8C7AB9075475}" dt="2025-05-22T08:11:23.740" v="1153"/>
        <pc:sldMkLst>
          <pc:docMk/>
          <pc:sldMk cId="2704864898" sldId="472"/>
        </pc:sldMkLst>
        <pc:spChg chg="mod">
          <ac:chgData name="Chris Partridge" userId="fddcdfea-9f20-4de9-9127-456d5eaae227" providerId="ADAL" clId="{B58FB5BE-E4D7-4D35-BD03-8C7AB9075475}" dt="2025-05-22T08:04:56.247" v="814" actId="20577"/>
          <ac:spMkLst>
            <pc:docMk/>
            <pc:sldMk cId="2704864898" sldId="472"/>
            <ac:spMk id="4" creationId="{E96FF933-6548-422E-85C5-4C29172DA000}"/>
          </ac:spMkLst>
        </pc:spChg>
        <pc:spChg chg="add mod">
          <ac:chgData name="Chris Partridge" userId="fddcdfea-9f20-4de9-9127-456d5eaae227" providerId="ADAL" clId="{B58FB5BE-E4D7-4D35-BD03-8C7AB9075475}" dt="2025-05-22T08:11:23.740" v="1153"/>
          <ac:spMkLst>
            <pc:docMk/>
            <pc:sldMk cId="2704864898" sldId="472"/>
            <ac:spMk id="7" creationId="{911C744F-BAC8-E937-3AA2-9BD7460CB61D}"/>
          </ac:spMkLst>
        </pc:spChg>
      </pc:sldChg>
      <pc:sldChg chg="addSp delSp modSp mod">
        <pc:chgData name="Chris Partridge" userId="fddcdfea-9f20-4de9-9127-456d5eaae227" providerId="ADAL" clId="{B58FB5BE-E4D7-4D35-BD03-8C7AB9075475}" dt="2025-05-22T08:13:46.007" v="1206" actId="20577"/>
        <pc:sldMkLst>
          <pc:docMk/>
          <pc:sldMk cId="3889528440" sldId="2142532475"/>
        </pc:sldMkLst>
        <pc:spChg chg="add del">
          <ac:chgData name="Chris Partridge" userId="fddcdfea-9f20-4de9-9127-456d5eaae227" providerId="ADAL" clId="{B58FB5BE-E4D7-4D35-BD03-8C7AB9075475}" dt="2025-05-22T08:09:34.631" v="1131" actId="22"/>
          <ac:spMkLst>
            <pc:docMk/>
            <pc:sldMk cId="3889528440" sldId="2142532475"/>
            <ac:spMk id="6" creationId="{905EDB6C-8AC7-10A6-23D5-A825BE66D293}"/>
          </ac:spMkLst>
        </pc:spChg>
        <pc:spChg chg="add mod">
          <ac:chgData name="Chris Partridge" userId="fddcdfea-9f20-4de9-9127-456d5eaae227" providerId="ADAL" clId="{B58FB5BE-E4D7-4D35-BD03-8C7AB9075475}" dt="2025-05-22T08:09:52.279" v="1133" actId="1076"/>
          <ac:spMkLst>
            <pc:docMk/>
            <pc:sldMk cId="3889528440" sldId="2142532475"/>
            <ac:spMk id="7" creationId="{7B792EFF-EA83-9365-9C03-A1F41BA6383B}"/>
          </ac:spMkLst>
        </pc:spChg>
        <pc:spChg chg="add mod">
          <ac:chgData name="Chris Partridge" userId="fddcdfea-9f20-4de9-9127-456d5eaae227" providerId="ADAL" clId="{B58FB5BE-E4D7-4D35-BD03-8C7AB9075475}" dt="2025-05-22T08:13:46.007" v="1206" actId="20577"/>
          <ac:spMkLst>
            <pc:docMk/>
            <pc:sldMk cId="3889528440" sldId="2142532475"/>
            <ac:spMk id="9" creationId="{F6D79DC3-0F9E-2A37-9A06-1F79B7CDF426}"/>
          </ac:spMkLst>
        </pc:spChg>
      </pc:sldChg>
      <pc:sldChg chg="addSp modSp mod">
        <pc:chgData name="Chris Partridge" userId="fddcdfea-9f20-4de9-9127-456d5eaae227" providerId="ADAL" clId="{B58FB5BE-E4D7-4D35-BD03-8C7AB9075475}" dt="2025-05-22T08:15:38.445" v="1230" actId="1076"/>
        <pc:sldMkLst>
          <pc:docMk/>
          <pc:sldMk cId="2288362284" sldId="2142532477"/>
        </pc:sldMkLst>
        <pc:spChg chg="mod">
          <ac:chgData name="Chris Partridge" userId="fddcdfea-9f20-4de9-9127-456d5eaae227" providerId="ADAL" clId="{B58FB5BE-E4D7-4D35-BD03-8C7AB9075475}" dt="2025-05-22T08:10:14.846" v="1147" actId="20577"/>
          <ac:spMkLst>
            <pc:docMk/>
            <pc:sldMk cId="2288362284" sldId="2142532477"/>
            <ac:spMk id="4" creationId="{8975715F-B999-0EB5-D491-64487B9FA01E}"/>
          </ac:spMkLst>
        </pc:spChg>
        <pc:spChg chg="add mod">
          <ac:chgData name="Chris Partridge" userId="fddcdfea-9f20-4de9-9127-456d5eaae227" providerId="ADAL" clId="{B58FB5BE-E4D7-4D35-BD03-8C7AB9075475}" dt="2025-05-22T08:15:38.445" v="1230" actId="1076"/>
          <ac:spMkLst>
            <pc:docMk/>
            <pc:sldMk cId="2288362284" sldId="2142532477"/>
            <ac:spMk id="6" creationId="{4C7EC2C4-99E2-F5D0-5603-D2037AC0B860}"/>
          </ac:spMkLst>
        </pc:spChg>
        <pc:graphicFrameChg chg="mod modGraphic">
          <ac:chgData name="Chris Partridge" userId="fddcdfea-9f20-4de9-9127-456d5eaae227" providerId="ADAL" clId="{B58FB5BE-E4D7-4D35-BD03-8C7AB9075475}" dt="2025-05-22T08:15:21.906" v="1229"/>
          <ac:graphicFrameMkLst>
            <pc:docMk/>
            <pc:sldMk cId="2288362284" sldId="2142532477"/>
            <ac:graphicFrameMk id="5" creationId="{A29657E2-E870-A333-B1FF-E2DC0FABA702}"/>
          </ac:graphicFrameMkLst>
        </pc:graphicFrameChg>
      </pc:sldChg>
      <pc:sldChg chg="addSp delSp modSp mod">
        <pc:chgData name="Chris Partridge" userId="fddcdfea-9f20-4de9-9127-456d5eaae227" providerId="ADAL" clId="{B58FB5BE-E4D7-4D35-BD03-8C7AB9075475}" dt="2025-05-22T08:16:28.260" v="1232"/>
        <pc:sldMkLst>
          <pc:docMk/>
          <pc:sldMk cId="4083679264" sldId="2142532479"/>
        </pc:sldMkLst>
        <pc:spChg chg="del">
          <ac:chgData name="Chris Partridge" userId="fddcdfea-9f20-4de9-9127-456d5eaae227" providerId="ADAL" clId="{B58FB5BE-E4D7-4D35-BD03-8C7AB9075475}" dt="2025-05-22T08:10:42.181" v="1150" actId="478"/>
          <ac:spMkLst>
            <pc:docMk/>
            <pc:sldMk cId="4083679264" sldId="2142532479"/>
            <ac:spMk id="11" creationId="{00A582F2-C30A-9DC4-7FCC-F701D0577CE1}"/>
          </ac:spMkLst>
        </pc:spChg>
        <pc:picChg chg="add mod">
          <ac:chgData name="Chris Partridge" userId="fddcdfea-9f20-4de9-9127-456d5eaae227" providerId="ADAL" clId="{B58FB5BE-E4D7-4D35-BD03-8C7AB9075475}" dt="2025-05-22T08:16:28.260" v="1232"/>
          <ac:picMkLst>
            <pc:docMk/>
            <pc:sldMk cId="4083679264" sldId="2142532479"/>
            <ac:picMk id="6" creationId="{49B2D8C9-95E2-97EF-8E6C-CADF0E5F8832}"/>
          </ac:picMkLst>
        </pc:picChg>
      </pc:sldChg>
      <pc:sldChg chg="addSp delSp modSp mod">
        <pc:chgData name="Chris Partridge" userId="fddcdfea-9f20-4de9-9127-456d5eaae227" providerId="ADAL" clId="{B58FB5BE-E4D7-4D35-BD03-8C7AB9075475}" dt="2025-05-22T07:45:24.863" v="448" actId="20577"/>
        <pc:sldMkLst>
          <pc:docMk/>
          <pc:sldMk cId="3799342348" sldId="2142532480"/>
        </pc:sldMkLst>
        <pc:spChg chg="del mod">
          <ac:chgData name="Chris Partridge" userId="fddcdfea-9f20-4de9-9127-456d5eaae227" providerId="ADAL" clId="{B58FB5BE-E4D7-4D35-BD03-8C7AB9075475}" dt="2025-05-22T07:44:30.334" v="429" actId="478"/>
          <ac:spMkLst>
            <pc:docMk/>
            <pc:sldMk cId="3799342348" sldId="2142532480"/>
            <ac:spMk id="5" creationId="{88B0508A-ABC1-E817-2338-993BDD522ADE}"/>
          </ac:spMkLst>
        </pc:spChg>
        <pc:spChg chg="add mod">
          <ac:chgData name="Chris Partridge" userId="fddcdfea-9f20-4de9-9127-456d5eaae227" providerId="ADAL" clId="{B58FB5BE-E4D7-4D35-BD03-8C7AB9075475}" dt="2025-05-22T07:45:24.863" v="448" actId="20577"/>
          <ac:spMkLst>
            <pc:docMk/>
            <pc:sldMk cId="3799342348" sldId="2142532480"/>
            <ac:spMk id="7" creationId="{EA8E14E4-3E1D-A61F-BD28-A18EC2AA51D5}"/>
          </ac:spMkLst>
        </pc:spChg>
        <pc:graphicFrameChg chg="modGraphic">
          <ac:chgData name="Chris Partridge" userId="fddcdfea-9f20-4de9-9127-456d5eaae227" providerId="ADAL" clId="{B58FB5BE-E4D7-4D35-BD03-8C7AB9075475}" dt="2025-05-22T07:45:06.911" v="433" actId="207"/>
          <ac:graphicFrameMkLst>
            <pc:docMk/>
            <pc:sldMk cId="3799342348" sldId="2142532480"/>
            <ac:graphicFrameMk id="4" creationId="{6EAEA37F-4F78-22A3-4C2A-1FED1DE642C4}"/>
          </ac:graphicFrameMkLst>
        </pc:graphicFrameChg>
      </pc:sldChg>
      <pc:sldChg chg="addSp modSp">
        <pc:chgData name="Chris Partridge" userId="fddcdfea-9f20-4de9-9127-456d5eaae227" providerId="ADAL" clId="{B58FB5BE-E4D7-4D35-BD03-8C7AB9075475}" dt="2025-05-22T08:16:35.728" v="1233"/>
        <pc:sldMkLst>
          <pc:docMk/>
          <pc:sldMk cId="2518100734" sldId="2142532481"/>
        </pc:sldMkLst>
        <pc:picChg chg="add mod">
          <ac:chgData name="Chris Partridge" userId="fddcdfea-9f20-4de9-9127-456d5eaae227" providerId="ADAL" clId="{B58FB5BE-E4D7-4D35-BD03-8C7AB9075475}" dt="2025-05-22T08:16:35.728" v="1233"/>
          <ac:picMkLst>
            <pc:docMk/>
            <pc:sldMk cId="2518100734" sldId="2142532481"/>
            <ac:picMk id="4" creationId="{6C763AB2-2B7E-27BA-00AF-B8A5B1A3343B}"/>
          </ac:picMkLst>
        </pc:picChg>
      </pc:sldChg>
      <pc:sldChg chg="ord">
        <pc:chgData name="Chris Partridge" userId="fddcdfea-9f20-4de9-9127-456d5eaae227" providerId="ADAL" clId="{B58FB5BE-E4D7-4D35-BD03-8C7AB9075475}" dt="2025-05-22T07:51:43.403" v="551"/>
        <pc:sldMkLst>
          <pc:docMk/>
          <pc:sldMk cId="550765860" sldId="2142532485"/>
        </pc:sldMkLst>
      </pc:sldChg>
      <pc:sldChg chg="modSp mod">
        <pc:chgData name="Chris Partridge" userId="fddcdfea-9f20-4de9-9127-456d5eaae227" providerId="ADAL" clId="{B58FB5BE-E4D7-4D35-BD03-8C7AB9075475}" dt="2025-05-22T08:18:49.237" v="1324" actId="20577"/>
        <pc:sldMkLst>
          <pc:docMk/>
          <pc:sldMk cId="4018100861" sldId="2142532487"/>
        </pc:sldMkLst>
        <pc:spChg chg="mod">
          <ac:chgData name="Chris Partridge" userId="fddcdfea-9f20-4de9-9127-456d5eaae227" providerId="ADAL" clId="{B58FB5BE-E4D7-4D35-BD03-8C7AB9075475}" dt="2025-05-22T08:18:49.237" v="1324" actId="20577"/>
          <ac:spMkLst>
            <pc:docMk/>
            <pc:sldMk cId="4018100861" sldId="2142532487"/>
            <ac:spMk id="5" creationId="{AF3F5E73-7511-1404-BEAB-932028CD4A0E}"/>
          </ac:spMkLst>
        </pc:spChg>
      </pc:sldChg>
      <pc:sldChg chg="modSp mod ord">
        <pc:chgData name="Chris Partridge" userId="fddcdfea-9f20-4de9-9127-456d5eaae227" providerId="ADAL" clId="{B58FB5BE-E4D7-4D35-BD03-8C7AB9075475}" dt="2025-05-22T07:51:43.403" v="551"/>
        <pc:sldMkLst>
          <pc:docMk/>
          <pc:sldMk cId="2456303884" sldId="2142532488"/>
        </pc:sldMkLst>
        <pc:spChg chg="mod">
          <ac:chgData name="Chris Partridge" userId="fddcdfea-9f20-4de9-9127-456d5eaae227" providerId="ADAL" clId="{B58FB5BE-E4D7-4D35-BD03-8C7AB9075475}" dt="2025-05-22T07:49:58.562" v="454" actId="1076"/>
          <ac:spMkLst>
            <pc:docMk/>
            <pc:sldMk cId="2456303884" sldId="2142532488"/>
            <ac:spMk id="4" creationId="{EA35A899-0FD7-1152-486F-55E1A32742FF}"/>
          </ac:spMkLst>
        </pc:spChg>
        <pc:spChg chg="mod">
          <ac:chgData name="Chris Partridge" userId="fddcdfea-9f20-4de9-9127-456d5eaae227" providerId="ADAL" clId="{B58FB5BE-E4D7-4D35-BD03-8C7AB9075475}" dt="2025-05-22T07:49:58.562" v="454" actId="1076"/>
          <ac:spMkLst>
            <pc:docMk/>
            <pc:sldMk cId="2456303884" sldId="2142532488"/>
            <ac:spMk id="8" creationId="{2D841975-3C25-B0E4-1681-86B7AB4D2C04}"/>
          </ac:spMkLst>
        </pc:spChg>
      </pc:sldChg>
      <pc:sldChg chg="addSp modSp mod">
        <pc:chgData name="Chris Partridge" userId="fddcdfea-9f20-4de9-9127-456d5eaae227" providerId="ADAL" clId="{B58FB5BE-E4D7-4D35-BD03-8C7AB9075475}" dt="2025-05-22T07:55:20.687" v="618" actId="6549"/>
        <pc:sldMkLst>
          <pc:docMk/>
          <pc:sldMk cId="4097161323" sldId="2142532492"/>
        </pc:sldMkLst>
        <pc:spChg chg="add mod">
          <ac:chgData name="Chris Partridge" userId="fddcdfea-9f20-4de9-9127-456d5eaae227" providerId="ADAL" clId="{B58FB5BE-E4D7-4D35-BD03-8C7AB9075475}" dt="2025-05-22T07:55:20.687" v="618" actId="6549"/>
          <ac:spMkLst>
            <pc:docMk/>
            <pc:sldMk cId="4097161323" sldId="2142532492"/>
            <ac:spMk id="4" creationId="{D7AA0357-24F0-6445-E81A-8AAE553FE711}"/>
          </ac:spMkLst>
        </pc:spChg>
        <pc:spChg chg="add mod">
          <ac:chgData name="Chris Partridge" userId="fddcdfea-9f20-4de9-9127-456d5eaae227" providerId="ADAL" clId="{B58FB5BE-E4D7-4D35-BD03-8C7AB9075475}" dt="2025-05-22T07:54:56.928" v="559"/>
          <ac:spMkLst>
            <pc:docMk/>
            <pc:sldMk cId="4097161323" sldId="2142532492"/>
            <ac:spMk id="7" creationId="{4A213F71-9240-5AFB-8049-585F3FF22A11}"/>
          </ac:spMkLst>
        </pc:spChg>
      </pc:sldChg>
      <pc:sldChg chg="addSp modSp del mod">
        <pc:chgData name="Chris Partridge" userId="fddcdfea-9f20-4de9-9127-456d5eaae227" providerId="ADAL" clId="{B58FB5BE-E4D7-4D35-BD03-8C7AB9075475}" dt="2025-05-22T08:15:49.626" v="1231" actId="2696"/>
        <pc:sldMkLst>
          <pc:docMk/>
          <pc:sldMk cId="1641087134" sldId="2142532493"/>
        </pc:sldMkLst>
        <pc:spChg chg="add mod">
          <ac:chgData name="Chris Partridge" userId="fddcdfea-9f20-4de9-9127-456d5eaae227" providerId="ADAL" clId="{B58FB5BE-E4D7-4D35-BD03-8C7AB9075475}" dt="2025-05-22T08:10:29.419" v="1149" actId="1036"/>
          <ac:spMkLst>
            <pc:docMk/>
            <pc:sldMk cId="1641087134" sldId="2142532493"/>
            <ac:spMk id="4" creationId="{63ECD54B-D6F8-86C8-BF94-48F4E3E8316E}"/>
          </ac:spMkLst>
        </pc:spChg>
      </pc:sldChg>
      <pc:sldChg chg="modSp mod">
        <pc:chgData name="Chris Partridge" userId="fddcdfea-9f20-4de9-9127-456d5eaae227" providerId="ADAL" clId="{B58FB5BE-E4D7-4D35-BD03-8C7AB9075475}" dt="2025-05-22T07:45:54.545" v="450" actId="20577"/>
        <pc:sldMkLst>
          <pc:docMk/>
          <pc:sldMk cId="2373541917" sldId="2142532497"/>
        </pc:sldMkLst>
        <pc:spChg chg="mod">
          <ac:chgData name="Chris Partridge" userId="fddcdfea-9f20-4de9-9127-456d5eaae227" providerId="ADAL" clId="{B58FB5BE-E4D7-4D35-BD03-8C7AB9075475}" dt="2025-05-22T07:45:54.545" v="450" actId="20577"/>
          <ac:spMkLst>
            <pc:docMk/>
            <pc:sldMk cId="2373541917" sldId="2142532497"/>
            <ac:spMk id="5" creationId="{60A3CF5E-5029-6756-A027-2B5F15EF137E}"/>
          </ac:spMkLst>
        </pc:spChg>
      </pc:sldChg>
      <pc:sldChg chg="ord">
        <pc:chgData name="Chris Partridge" userId="fddcdfea-9f20-4de9-9127-456d5eaae227" providerId="ADAL" clId="{B58FB5BE-E4D7-4D35-BD03-8C7AB9075475}" dt="2025-05-22T08:11:14.326" v="1152"/>
        <pc:sldMkLst>
          <pc:docMk/>
          <pc:sldMk cId="3080235681" sldId="2142532498"/>
        </pc:sldMkLst>
      </pc:sldChg>
      <pc:sldChg chg="ord">
        <pc:chgData name="Chris Partridge" userId="fddcdfea-9f20-4de9-9127-456d5eaae227" providerId="ADAL" clId="{B58FB5BE-E4D7-4D35-BD03-8C7AB9075475}" dt="2025-05-22T07:52:03.943" v="553"/>
        <pc:sldMkLst>
          <pc:docMk/>
          <pc:sldMk cId="4089090004" sldId="2142532499"/>
        </pc:sldMkLst>
      </pc:sldChg>
      <pc:sldChg chg="delSp mod">
        <pc:chgData name="Chris Partridge" userId="fddcdfea-9f20-4de9-9127-456d5eaae227" providerId="ADAL" clId="{B58FB5BE-E4D7-4D35-BD03-8C7AB9075475}" dt="2025-05-22T07:47:32.518" v="453" actId="478"/>
        <pc:sldMkLst>
          <pc:docMk/>
          <pc:sldMk cId="1411234572" sldId="2142532500"/>
        </pc:sldMkLst>
        <pc:spChg chg="del">
          <ac:chgData name="Chris Partridge" userId="fddcdfea-9f20-4de9-9127-456d5eaae227" providerId="ADAL" clId="{B58FB5BE-E4D7-4D35-BD03-8C7AB9075475}" dt="2025-05-22T07:47:32.518" v="453" actId="478"/>
          <ac:spMkLst>
            <pc:docMk/>
            <pc:sldMk cId="1411234572" sldId="2142532500"/>
            <ac:spMk id="9" creationId="{B94EEF07-93DD-1D48-7E19-C380A34F04AC}"/>
          </ac:spMkLst>
        </pc:spChg>
        <pc:spChg chg="del">
          <ac:chgData name="Chris Partridge" userId="fddcdfea-9f20-4de9-9127-456d5eaae227" providerId="ADAL" clId="{B58FB5BE-E4D7-4D35-BD03-8C7AB9075475}" dt="2025-05-22T07:47:25.178" v="452" actId="478"/>
          <ac:spMkLst>
            <pc:docMk/>
            <pc:sldMk cId="1411234572" sldId="2142532500"/>
            <ac:spMk id="11" creationId="{8C91DE14-D6EA-CE32-C794-15EFF79723AC}"/>
          </ac:spMkLst>
        </pc:spChg>
      </pc:sldChg>
      <pc:sldChg chg="addSp modSp">
        <pc:chgData name="Chris Partridge" userId="fddcdfea-9f20-4de9-9127-456d5eaae227" providerId="ADAL" clId="{B58FB5BE-E4D7-4D35-BD03-8C7AB9075475}" dt="2025-05-22T07:56:27.079" v="619"/>
        <pc:sldMkLst>
          <pc:docMk/>
          <pc:sldMk cId="3563428433" sldId="2142532501"/>
        </pc:sldMkLst>
        <pc:spChg chg="add mod">
          <ac:chgData name="Chris Partridge" userId="fddcdfea-9f20-4de9-9127-456d5eaae227" providerId="ADAL" clId="{B58FB5BE-E4D7-4D35-BD03-8C7AB9075475}" dt="2025-05-22T07:56:27.079" v="619"/>
          <ac:spMkLst>
            <pc:docMk/>
            <pc:sldMk cId="3563428433" sldId="2142532501"/>
            <ac:spMk id="4" creationId="{8E8CE1AF-3373-6D91-AF17-3FE63AA29635}"/>
          </ac:spMkLst>
        </pc:spChg>
        <pc:spChg chg="add mod">
          <ac:chgData name="Chris Partridge" userId="fddcdfea-9f20-4de9-9127-456d5eaae227" providerId="ADAL" clId="{B58FB5BE-E4D7-4D35-BD03-8C7AB9075475}" dt="2025-05-22T07:56:27.079" v="619"/>
          <ac:spMkLst>
            <pc:docMk/>
            <pc:sldMk cId="3563428433" sldId="2142532501"/>
            <ac:spMk id="8" creationId="{0574A4A3-506D-A700-20FF-676AD4AC2C30}"/>
          </ac:spMkLst>
        </pc:spChg>
      </pc:sldChg>
      <pc:sldChg chg="addSp modSp">
        <pc:chgData name="Chris Partridge" userId="fddcdfea-9f20-4de9-9127-456d5eaae227" providerId="ADAL" clId="{B58FB5BE-E4D7-4D35-BD03-8C7AB9075475}" dt="2025-05-22T07:56:37.376" v="620"/>
        <pc:sldMkLst>
          <pc:docMk/>
          <pc:sldMk cId="3946870616" sldId="2142532504"/>
        </pc:sldMkLst>
        <pc:spChg chg="add mod">
          <ac:chgData name="Chris Partridge" userId="fddcdfea-9f20-4de9-9127-456d5eaae227" providerId="ADAL" clId="{B58FB5BE-E4D7-4D35-BD03-8C7AB9075475}" dt="2025-05-22T07:56:37.376" v="620"/>
          <ac:spMkLst>
            <pc:docMk/>
            <pc:sldMk cId="3946870616" sldId="2142532504"/>
            <ac:spMk id="10" creationId="{C093DEEA-0912-ECE4-5DB4-1865DBC0FAC5}"/>
          </ac:spMkLst>
        </pc:spChg>
        <pc:spChg chg="add mod">
          <ac:chgData name="Chris Partridge" userId="fddcdfea-9f20-4de9-9127-456d5eaae227" providerId="ADAL" clId="{B58FB5BE-E4D7-4D35-BD03-8C7AB9075475}" dt="2025-05-22T07:56:37.376" v="620"/>
          <ac:spMkLst>
            <pc:docMk/>
            <pc:sldMk cId="3946870616" sldId="2142532504"/>
            <ac:spMk id="12" creationId="{F211E915-B701-0901-397B-E0C826B05E40}"/>
          </ac:spMkLst>
        </pc:spChg>
      </pc:sldChg>
      <pc:sldChg chg="delSp mod">
        <pc:chgData name="Chris Partridge" userId="fddcdfea-9f20-4de9-9127-456d5eaae227" providerId="ADAL" clId="{B58FB5BE-E4D7-4D35-BD03-8C7AB9075475}" dt="2025-05-22T08:17:02.402" v="1234" actId="478"/>
        <pc:sldMkLst>
          <pc:docMk/>
          <pc:sldMk cId="2066449573" sldId="2142532514"/>
        </pc:sldMkLst>
        <pc:spChg chg="del">
          <ac:chgData name="Chris Partridge" userId="fddcdfea-9f20-4de9-9127-456d5eaae227" providerId="ADAL" clId="{B58FB5BE-E4D7-4D35-BD03-8C7AB9075475}" dt="2025-05-22T08:17:02.402" v="1234" actId="478"/>
          <ac:spMkLst>
            <pc:docMk/>
            <pc:sldMk cId="2066449573" sldId="2142532514"/>
            <ac:spMk id="38" creationId="{39496EF7-DBE2-E19B-958B-E983A60A2F4C}"/>
          </ac:spMkLst>
        </pc:spChg>
      </pc:sldChg>
      <pc:sldChg chg="delSp mod">
        <pc:chgData name="Chris Partridge" userId="fddcdfea-9f20-4de9-9127-456d5eaae227" providerId="ADAL" clId="{B58FB5BE-E4D7-4D35-BD03-8C7AB9075475}" dt="2025-05-22T08:17:06.577" v="1235" actId="478"/>
        <pc:sldMkLst>
          <pc:docMk/>
          <pc:sldMk cId="3806863559" sldId="2142532517"/>
        </pc:sldMkLst>
        <pc:spChg chg="del">
          <ac:chgData name="Chris Partridge" userId="fddcdfea-9f20-4de9-9127-456d5eaae227" providerId="ADAL" clId="{B58FB5BE-E4D7-4D35-BD03-8C7AB9075475}" dt="2025-05-22T08:17:06.577" v="1235" actId="478"/>
          <ac:spMkLst>
            <pc:docMk/>
            <pc:sldMk cId="3806863559" sldId="2142532517"/>
            <ac:spMk id="15" creationId="{3C538CB6-BD0C-6209-C6B6-CD31E28D556A}"/>
          </ac:spMkLst>
        </pc:spChg>
      </pc:sldChg>
      <pc:sldChg chg="addSp modSp">
        <pc:chgData name="Chris Partridge" userId="fddcdfea-9f20-4de9-9127-456d5eaae227" providerId="ADAL" clId="{B58FB5BE-E4D7-4D35-BD03-8C7AB9075475}" dt="2025-05-22T07:56:58.678" v="621"/>
        <pc:sldMkLst>
          <pc:docMk/>
          <pc:sldMk cId="2888883713" sldId="2142532522"/>
        </pc:sldMkLst>
        <pc:spChg chg="add mod">
          <ac:chgData name="Chris Partridge" userId="fddcdfea-9f20-4de9-9127-456d5eaae227" providerId="ADAL" clId="{B58FB5BE-E4D7-4D35-BD03-8C7AB9075475}" dt="2025-05-22T07:56:58.678" v="621"/>
          <ac:spMkLst>
            <pc:docMk/>
            <pc:sldMk cId="2888883713" sldId="2142532522"/>
            <ac:spMk id="4" creationId="{A46EE1FD-B3B6-7C8F-F6D8-2CFFF2A87E33}"/>
          </ac:spMkLst>
        </pc:spChg>
        <pc:spChg chg="add mod">
          <ac:chgData name="Chris Partridge" userId="fddcdfea-9f20-4de9-9127-456d5eaae227" providerId="ADAL" clId="{B58FB5BE-E4D7-4D35-BD03-8C7AB9075475}" dt="2025-05-22T07:56:58.678" v="621"/>
          <ac:spMkLst>
            <pc:docMk/>
            <pc:sldMk cId="2888883713" sldId="2142532522"/>
            <ac:spMk id="5" creationId="{28888624-EF4A-BD5B-D812-6B466B156827}"/>
          </ac:spMkLst>
        </pc:spChg>
      </pc:sldChg>
      <pc:sldChg chg="addSp modSp mod">
        <pc:chgData name="Chris Partridge" userId="fddcdfea-9f20-4de9-9127-456d5eaae227" providerId="ADAL" clId="{B58FB5BE-E4D7-4D35-BD03-8C7AB9075475}" dt="2025-05-22T07:54:39.488" v="558" actId="1076"/>
        <pc:sldMkLst>
          <pc:docMk/>
          <pc:sldMk cId="3292867480" sldId="2142532527"/>
        </pc:sldMkLst>
        <pc:spChg chg="add mod">
          <ac:chgData name="Chris Partridge" userId="fddcdfea-9f20-4de9-9127-456d5eaae227" providerId="ADAL" clId="{B58FB5BE-E4D7-4D35-BD03-8C7AB9075475}" dt="2025-05-22T07:54:28.763" v="557"/>
          <ac:spMkLst>
            <pc:docMk/>
            <pc:sldMk cId="3292867480" sldId="2142532527"/>
            <ac:spMk id="3" creationId="{474E3F9A-BBE0-950F-41F2-FBA73AAF62ED}"/>
          </ac:spMkLst>
        </pc:spChg>
        <pc:spChg chg="mod">
          <ac:chgData name="Chris Partridge" userId="fddcdfea-9f20-4de9-9127-456d5eaae227" providerId="ADAL" clId="{B58FB5BE-E4D7-4D35-BD03-8C7AB9075475}" dt="2025-05-22T07:54:39.488" v="558" actId="1076"/>
          <ac:spMkLst>
            <pc:docMk/>
            <pc:sldMk cId="3292867480" sldId="2142532527"/>
            <ac:spMk id="7" creationId="{6991F2F1-B8DC-430A-8781-FA86EC811416}"/>
          </ac:spMkLst>
        </pc:spChg>
      </pc:sldChg>
      <pc:sldChg chg="delSp mod">
        <pc:chgData name="Chris Partridge" userId="fddcdfea-9f20-4de9-9127-456d5eaae227" providerId="ADAL" clId="{B58FB5BE-E4D7-4D35-BD03-8C7AB9075475}" dt="2025-05-22T08:19:14.706" v="1326" actId="478"/>
        <pc:sldMkLst>
          <pc:docMk/>
          <pc:sldMk cId="1067646206" sldId="2142532534"/>
        </pc:sldMkLst>
        <pc:spChg chg="del">
          <ac:chgData name="Chris Partridge" userId="fddcdfea-9f20-4de9-9127-456d5eaae227" providerId="ADAL" clId="{B58FB5BE-E4D7-4D35-BD03-8C7AB9075475}" dt="2025-05-22T08:19:14.706" v="1326" actId="478"/>
          <ac:spMkLst>
            <pc:docMk/>
            <pc:sldMk cId="1067646206" sldId="2142532534"/>
            <ac:spMk id="4" creationId="{2B58407F-4647-7834-1FF2-229A2DCA7B33}"/>
          </ac:spMkLst>
        </pc:spChg>
        <pc:spChg chg="del">
          <ac:chgData name="Chris Partridge" userId="fddcdfea-9f20-4de9-9127-456d5eaae227" providerId="ADAL" clId="{B58FB5BE-E4D7-4D35-BD03-8C7AB9075475}" dt="2025-05-22T08:19:12.283" v="1325" actId="478"/>
          <ac:spMkLst>
            <pc:docMk/>
            <pc:sldMk cId="1067646206" sldId="2142532534"/>
            <ac:spMk id="5" creationId="{B4DCCF73-6A37-C961-F7F9-18DD3CDE2AF2}"/>
          </ac:spMkLst>
        </pc:spChg>
      </pc:sldChg>
      <pc:sldChg chg="delSp mod">
        <pc:chgData name="Chris Partridge" userId="fddcdfea-9f20-4de9-9127-456d5eaae227" providerId="ADAL" clId="{B58FB5BE-E4D7-4D35-BD03-8C7AB9075475}" dt="2025-05-22T07:52:54.121" v="555" actId="478"/>
        <pc:sldMkLst>
          <pc:docMk/>
          <pc:sldMk cId="1070695042" sldId="2142532536"/>
        </pc:sldMkLst>
        <pc:spChg chg="del">
          <ac:chgData name="Chris Partridge" userId="fddcdfea-9f20-4de9-9127-456d5eaae227" providerId="ADAL" clId="{B58FB5BE-E4D7-4D35-BD03-8C7AB9075475}" dt="2025-05-22T07:52:54.121" v="555" actId="478"/>
          <ac:spMkLst>
            <pc:docMk/>
            <pc:sldMk cId="1070695042" sldId="2142532536"/>
            <ac:spMk id="2" creationId="{D04588BA-9CCC-2BE6-4EB6-B1169C21A33A}"/>
          </ac:spMkLst>
        </pc:spChg>
        <pc:spChg chg="del">
          <ac:chgData name="Chris Partridge" userId="fddcdfea-9f20-4de9-9127-456d5eaae227" providerId="ADAL" clId="{B58FB5BE-E4D7-4D35-BD03-8C7AB9075475}" dt="2025-05-22T07:52:50.163" v="554" actId="478"/>
          <ac:spMkLst>
            <pc:docMk/>
            <pc:sldMk cId="1070695042" sldId="2142532536"/>
            <ac:spMk id="11" creationId="{3F31D57A-3D73-B1FE-C93D-9DCAD3073C70}"/>
          </ac:spMkLst>
        </pc:spChg>
      </pc:sldChg>
      <pc:sldChg chg="delSp modSp mod">
        <pc:chgData name="Chris Partridge" userId="fddcdfea-9f20-4de9-9127-456d5eaae227" providerId="ADAL" clId="{B58FB5BE-E4D7-4D35-BD03-8C7AB9075475}" dt="2025-05-22T07:51:07.034" v="549" actId="478"/>
        <pc:sldMkLst>
          <pc:docMk/>
          <pc:sldMk cId="3807192451" sldId="2142532537"/>
        </pc:sldMkLst>
        <pc:spChg chg="del">
          <ac:chgData name="Chris Partridge" userId="fddcdfea-9f20-4de9-9127-456d5eaae227" providerId="ADAL" clId="{B58FB5BE-E4D7-4D35-BD03-8C7AB9075475}" dt="2025-05-22T07:51:07.034" v="549" actId="478"/>
          <ac:spMkLst>
            <pc:docMk/>
            <pc:sldMk cId="3807192451" sldId="2142532537"/>
            <ac:spMk id="4" creationId="{D9BB33B0-DA15-CB2D-2A81-E2283C51B9D4}"/>
          </ac:spMkLst>
        </pc:spChg>
        <pc:spChg chg="del">
          <ac:chgData name="Chris Partridge" userId="fddcdfea-9f20-4de9-9127-456d5eaae227" providerId="ADAL" clId="{B58FB5BE-E4D7-4D35-BD03-8C7AB9075475}" dt="2025-05-22T07:51:04.805" v="548" actId="478"/>
          <ac:spMkLst>
            <pc:docMk/>
            <pc:sldMk cId="3807192451" sldId="2142532537"/>
            <ac:spMk id="12" creationId="{D803AD54-16C0-80C4-A3E4-B1F8E9E5E34C}"/>
          </ac:spMkLst>
        </pc:spChg>
        <pc:spChg chg="mod">
          <ac:chgData name="Chris Partridge" userId="fddcdfea-9f20-4de9-9127-456d5eaae227" providerId="ADAL" clId="{B58FB5BE-E4D7-4D35-BD03-8C7AB9075475}" dt="2025-05-22T07:50:54.837" v="546" actId="6549"/>
          <ac:spMkLst>
            <pc:docMk/>
            <pc:sldMk cId="3807192451" sldId="2142532537"/>
            <ac:spMk id="25" creationId="{C73DFFA2-841E-DC26-DCC6-9EE6BF18DFD1}"/>
          </ac:spMkLst>
        </pc:spChg>
        <pc:spChg chg="del">
          <ac:chgData name="Chris Partridge" userId="fddcdfea-9f20-4de9-9127-456d5eaae227" providerId="ADAL" clId="{B58FB5BE-E4D7-4D35-BD03-8C7AB9075475}" dt="2025-05-22T07:50:58.969" v="547" actId="478"/>
          <ac:spMkLst>
            <pc:docMk/>
            <pc:sldMk cId="3807192451" sldId="2142532537"/>
            <ac:spMk id="27" creationId="{92A5FC23-A352-532C-53C8-1868633AF0F4}"/>
          </ac:spMkLst>
        </pc:spChg>
        <pc:cxnChg chg="mod">
          <ac:chgData name="Chris Partridge" userId="fddcdfea-9f20-4de9-9127-456d5eaae227" providerId="ADAL" clId="{B58FB5BE-E4D7-4D35-BD03-8C7AB9075475}" dt="2025-05-22T07:50:54.739" v="543" actId="6549"/>
          <ac:cxnSpMkLst>
            <pc:docMk/>
            <pc:sldMk cId="3807192451" sldId="2142532537"/>
            <ac:cxnSpMk id="21" creationId="{0F7799FA-A48B-9DB6-71BB-D33DC008E675}"/>
          </ac:cxnSpMkLst>
        </pc:cxnChg>
      </pc:sldChg>
      <pc:sldChg chg="addSp delSp modSp add mod chgLayout">
        <pc:chgData name="Chris Partridge" userId="fddcdfea-9f20-4de9-9127-456d5eaae227" providerId="ADAL" clId="{B58FB5BE-E4D7-4D35-BD03-8C7AB9075475}" dt="2025-05-22T07:58:11.952" v="625" actId="6264"/>
        <pc:sldMkLst>
          <pc:docMk/>
          <pc:sldMk cId="4045417593" sldId="2142532539"/>
        </pc:sldMkLst>
        <pc:spChg chg="mod ord">
          <ac:chgData name="Chris Partridge" userId="fddcdfea-9f20-4de9-9127-456d5eaae227" providerId="ADAL" clId="{B58FB5BE-E4D7-4D35-BD03-8C7AB9075475}" dt="2025-05-22T07:58:11.952" v="625" actId="6264"/>
          <ac:spMkLst>
            <pc:docMk/>
            <pc:sldMk cId="4045417593" sldId="2142532539"/>
            <ac:spMk id="2" creationId="{109CF048-C41F-F022-25D4-6234EE3E36A8}"/>
          </ac:spMkLst>
        </pc:spChg>
        <pc:spChg chg="add del mod">
          <ac:chgData name="Chris Partridge" userId="fddcdfea-9f20-4de9-9127-456d5eaae227" providerId="ADAL" clId="{B58FB5BE-E4D7-4D35-BD03-8C7AB9075475}" dt="2025-05-22T07:58:11.952" v="625" actId="6264"/>
          <ac:spMkLst>
            <pc:docMk/>
            <pc:sldMk cId="4045417593" sldId="2142532539"/>
            <ac:spMk id="3" creationId="{EE749C40-3454-F1EB-B8C9-637BB7D34AD0}"/>
          </ac:spMkLst>
        </pc:spChg>
        <pc:spChg chg="add mod ord">
          <ac:chgData name="Chris Partridge" userId="fddcdfea-9f20-4de9-9127-456d5eaae227" providerId="ADAL" clId="{B58FB5BE-E4D7-4D35-BD03-8C7AB9075475}" dt="2025-05-22T07:58:11.952" v="625" actId="6264"/>
          <ac:spMkLst>
            <pc:docMk/>
            <pc:sldMk cId="4045417593" sldId="2142532539"/>
            <ac:spMk id="4" creationId="{3596074B-E984-AD03-8BEE-36B4D8B851B5}"/>
          </ac:spMkLst>
        </pc:spChg>
        <pc:spChg chg="del">
          <ac:chgData name="Chris Partridge" userId="fddcdfea-9f20-4de9-9127-456d5eaae227" providerId="ADAL" clId="{B58FB5BE-E4D7-4D35-BD03-8C7AB9075475}" dt="2025-05-22T07:58:11.952" v="625" actId="6264"/>
          <ac:spMkLst>
            <pc:docMk/>
            <pc:sldMk cId="4045417593" sldId="2142532539"/>
            <ac:spMk id="5" creationId="{E4B9E9C3-1225-EFF3-B010-7648A99F6A6C}"/>
          </ac:spMkLst>
        </pc:spChg>
      </pc:sldChg>
      <pc:sldChg chg="add">
        <pc:chgData name="Chris Partridge" userId="fddcdfea-9f20-4de9-9127-456d5eaae227" providerId="ADAL" clId="{B58FB5BE-E4D7-4D35-BD03-8C7AB9075475}" dt="2025-05-22T07:57:33.952" v="623"/>
        <pc:sldMkLst>
          <pc:docMk/>
          <pc:sldMk cId="1337051159" sldId="2142532540"/>
        </pc:sldMkLst>
      </pc:sldChg>
      <pc:sldChg chg="addSp delSp modSp new mod modClrScheme chgLayout">
        <pc:chgData name="Chris Partridge" userId="fddcdfea-9f20-4de9-9127-456d5eaae227" providerId="ADAL" clId="{B58FB5BE-E4D7-4D35-BD03-8C7AB9075475}" dt="2025-05-22T08:02:48.008" v="787" actId="20577"/>
        <pc:sldMkLst>
          <pc:docMk/>
          <pc:sldMk cId="2563687787" sldId="2142532541"/>
        </pc:sldMkLst>
        <pc:spChg chg="del mod ord">
          <ac:chgData name="Chris Partridge" userId="fddcdfea-9f20-4de9-9127-456d5eaae227" providerId="ADAL" clId="{B58FB5BE-E4D7-4D35-BD03-8C7AB9075475}" dt="2025-05-22T07:58:29.809" v="627" actId="700"/>
          <ac:spMkLst>
            <pc:docMk/>
            <pc:sldMk cId="2563687787" sldId="2142532541"/>
            <ac:spMk id="2" creationId="{BA16A0D0-364A-3EC7-2AD2-7A9AB037EFB6}"/>
          </ac:spMkLst>
        </pc:spChg>
        <pc:spChg chg="mod ord">
          <ac:chgData name="Chris Partridge" userId="fddcdfea-9f20-4de9-9127-456d5eaae227" providerId="ADAL" clId="{B58FB5BE-E4D7-4D35-BD03-8C7AB9075475}" dt="2025-05-22T07:58:29.809" v="627" actId="700"/>
          <ac:spMkLst>
            <pc:docMk/>
            <pc:sldMk cId="2563687787" sldId="2142532541"/>
            <ac:spMk id="3" creationId="{28E70610-7C99-17D9-A783-715A9CCF71D7}"/>
          </ac:spMkLst>
        </pc:spChg>
        <pc:spChg chg="add mod ord">
          <ac:chgData name="Chris Partridge" userId="fddcdfea-9f20-4de9-9127-456d5eaae227" providerId="ADAL" clId="{B58FB5BE-E4D7-4D35-BD03-8C7AB9075475}" dt="2025-05-22T07:58:33.473" v="632" actId="20577"/>
          <ac:spMkLst>
            <pc:docMk/>
            <pc:sldMk cId="2563687787" sldId="2142532541"/>
            <ac:spMk id="4" creationId="{47B3F6A0-B1B4-8490-434E-652442611330}"/>
          </ac:spMkLst>
        </pc:spChg>
        <pc:spChg chg="add mod ord">
          <ac:chgData name="Chris Partridge" userId="fddcdfea-9f20-4de9-9127-456d5eaae227" providerId="ADAL" clId="{B58FB5BE-E4D7-4D35-BD03-8C7AB9075475}" dt="2025-05-22T08:02:48.008" v="787" actId="20577"/>
          <ac:spMkLst>
            <pc:docMk/>
            <pc:sldMk cId="2563687787" sldId="2142532541"/>
            <ac:spMk id="5" creationId="{514DB6FF-D1B6-9419-6238-A736A3FB7E7D}"/>
          </ac:spMkLst>
        </pc:spChg>
      </pc:sldChg>
      <pc:sldChg chg="modSp new mod">
        <pc:chgData name="Chris Partridge" userId="fddcdfea-9f20-4de9-9127-456d5eaae227" providerId="ADAL" clId="{B58FB5BE-E4D7-4D35-BD03-8C7AB9075475}" dt="2025-05-22T08:08:51.049" v="1129"/>
        <pc:sldMkLst>
          <pc:docMk/>
          <pc:sldMk cId="2470684613" sldId="2142532542"/>
        </pc:sldMkLst>
        <pc:spChg chg="mod">
          <ac:chgData name="Chris Partridge" userId="fddcdfea-9f20-4de9-9127-456d5eaae227" providerId="ADAL" clId="{B58FB5BE-E4D7-4D35-BD03-8C7AB9075475}" dt="2025-05-22T08:05:38.525" v="819" actId="20577"/>
          <ac:spMkLst>
            <pc:docMk/>
            <pc:sldMk cId="2470684613" sldId="2142532542"/>
            <ac:spMk id="2" creationId="{5B9EA2E6-DB95-297A-40BA-9CE85886308B}"/>
          </ac:spMkLst>
        </pc:spChg>
        <pc:spChg chg="mod">
          <ac:chgData name="Chris Partridge" userId="fddcdfea-9f20-4de9-9127-456d5eaae227" providerId="ADAL" clId="{B58FB5BE-E4D7-4D35-BD03-8C7AB9075475}" dt="2025-05-22T08:08:51.049" v="1129"/>
          <ac:spMkLst>
            <pc:docMk/>
            <pc:sldMk cId="2470684613" sldId="2142532542"/>
            <ac:spMk id="3" creationId="{C020546B-889D-DFE4-5C94-A739F3C028AD}"/>
          </ac:spMkLst>
        </pc:spChg>
      </pc:sldChg>
    </pc:docChg>
  </pc:docChgLst>
  <pc:docChgLst>
    <pc:chgData name="Oscar Xiberta Soto" userId="fece721a-5478-4c07-9383-1238dec46092" providerId="ADAL" clId="{48FA8FB9-5F40-4881-9E73-015A8B33F2DD}"/>
    <pc:docChg chg="undo custSel addSld delSld modSld">
      <pc:chgData name="Oscar Xiberta Soto" userId="fece721a-5478-4c07-9383-1238dec46092" providerId="ADAL" clId="{48FA8FB9-5F40-4881-9E73-015A8B33F2DD}" dt="2025-05-22T12:55:11.334" v="136" actId="20577"/>
      <pc:docMkLst>
        <pc:docMk/>
      </pc:docMkLst>
      <pc:sldChg chg="addSp modSp">
        <pc:chgData name="Oscar Xiberta Soto" userId="fece721a-5478-4c07-9383-1238dec46092" providerId="ADAL" clId="{48FA8FB9-5F40-4881-9E73-015A8B33F2DD}" dt="2025-05-22T12:02:34.485" v="1"/>
        <pc:sldMkLst>
          <pc:docMk/>
          <pc:sldMk cId="4097161323" sldId="2142532492"/>
        </pc:sldMkLst>
        <pc:spChg chg="add mod">
          <ac:chgData name="Oscar Xiberta Soto" userId="fece721a-5478-4c07-9383-1238dec46092" providerId="ADAL" clId="{48FA8FB9-5F40-4881-9E73-015A8B33F2DD}" dt="2025-05-22T12:02:34.485" v="1"/>
          <ac:spMkLst>
            <pc:docMk/>
            <pc:sldMk cId="4097161323" sldId="2142532492"/>
            <ac:spMk id="20" creationId="{DC228554-8CFD-23E9-56F5-541E204EEFE8}"/>
          </ac:spMkLst>
        </pc:spChg>
        <pc:spChg chg="add mod">
          <ac:chgData name="Oscar Xiberta Soto" userId="fece721a-5478-4c07-9383-1238dec46092" providerId="ADAL" clId="{48FA8FB9-5F40-4881-9E73-015A8B33F2DD}" dt="2025-05-22T12:02:34.485" v="1"/>
          <ac:spMkLst>
            <pc:docMk/>
            <pc:sldMk cId="4097161323" sldId="2142532492"/>
            <ac:spMk id="26" creationId="{370746FF-77FF-09C5-BBC0-DACEF9ED792F}"/>
          </ac:spMkLst>
        </pc:spChg>
        <pc:spChg chg="mod">
          <ac:chgData name="Oscar Xiberta Soto" userId="fece721a-5478-4c07-9383-1238dec46092" providerId="ADAL" clId="{48FA8FB9-5F40-4881-9E73-015A8B33F2DD}" dt="2025-05-22T12:02:34.485" v="1"/>
          <ac:spMkLst>
            <pc:docMk/>
            <pc:sldMk cId="4097161323" sldId="2142532492"/>
            <ac:spMk id="42" creationId="{454C6F7C-D1F0-06BF-CA85-FA8C372358DB}"/>
          </ac:spMkLst>
        </pc:spChg>
        <pc:spChg chg="mod">
          <ac:chgData name="Oscar Xiberta Soto" userId="fece721a-5478-4c07-9383-1238dec46092" providerId="ADAL" clId="{48FA8FB9-5F40-4881-9E73-015A8B33F2DD}" dt="2025-05-22T12:02:34.485" v="1"/>
          <ac:spMkLst>
            <pc:docMk/>
            <pc:sldMk cId="4097161323" sldId="2142532492"/>
            <ac:spMk id="43" creationId="{E6FEB54D-D351-3B4E-9A80-4E5B28BE18CC}"/>
          </ac:spMkLst>
        </pc:spChg>
        <pc:spChg chg="add mod">
          <ac:chgData name="Oscar Xiberta Soto" userId="fece721a-5478-4c07-9383-1238dec46092" providerId="ADAL" clId="{48FA8FB9-5F40-4881-9E73-015A8B33F2DD}" dt="2025-05-22T12:02:34.485" v="1"/>
          <ac:spMkLst>
            <pc:docMk/>
            <pc:sldMk cId="4097161323" sldId="2142532492"/>
            <ac:spMk id="45" creationId="{62A4D287-18BD-F3D1-7E92-8F800071CFBC}"/>
          </ac:spMkLst>
        </pc:spChg>
        <pc:spChg chg="add mod">
          <ac:chgData name="Oscar Xiberta Soto" userId="fece721a-5478-4c07-9383-1238dec46092" providerId="ADAL" clId="{48FA8FB9-5F40-4881-9E73-015A8B33F2DD}" dt="2025-05-22T12:02:34.485" v="1"/>
          <ac:spMkLst>
            <pc:docMk/>
            <pc:sldMk cId="4097161323" sldId="2142532492"/>
            <ac:spMk id="53" creationId="{ABFA7F34-67C6-AE3D-B600-1F37EF7482A5}"/>
          </ac:spMkLst>
        </pc:spChg>
        <pc:spChg chg="add mod">
          <ac:chgData name="Oscar Xiberta Soto" userId="fece721a-5478-4c07-9383-1238dec46092" providerId="ADAL" clId="{48FA8FB9-5F40-4881-9E73-015A8B33F2DD}" dt="2025-05-22T12:02:34.485" v="1"/>
          <ac:spMkLst>
            <pc:docMk/>
            <pc:sldMk cId="4097161323" sldId="2142532492"/>
            <ac:spMk id="56" creationId="{2F7B127B-7498-BE72-021F-C3A8A21E7B89}"/>
          </ac:spMkLst>
        </pc:spChg>
        <pc:spChg chg="mod">
          <ac:chgData name="Oscar Xiberta Soto" userId="fece721a-5478-4c07-9383-1238dec46092" providerId="ADAL" clId="{48FA8FB9-5F40-4881-9E73-015A8B33F2DD}" dt="2025-05-22T12:02:34.485" v="1"/>
          <ac:spMkLst>
            <pc:docMk/>
            <pc:sldMk cId="4097161323" sldId="2142532492"/>
            <ac:spMk id="58" creationId="{6B738362-CBB0-3167-C41D-D0C0AA7C4A3A}"/>
          </ac:spMkLst>
        </pc:spChg>
        <pc:spChg chg="mod">
          <ac:chgData name="Oscar Xiberta Soto" userId="fece721a-5478-4c07-9383-1238dec46092" providerId="ADAL" clId="{48FA8FB9-5F40-4881-9E73-015A8B33F2DD}" dt="2025-05-22T12:02:34.485" v="1"/>
          <ac:spMkLst>
            <pc:docMk/>
            <pc:sldMk cId="4097161323" sldId="2142532492"/>
            <ac:spMk id="59" creationId="{9B5F6BC8-EC53-117C-D1C2-8B63C01E6437}"/>
          </ac:spMkLst>
        </pc:spChg>
        <pc:spChg chg="add mod">
          <ac:chgData name="Oscar Xiberta Soto" userId="fece721a-5478-4c07-9383-1238dec46092" providerId="ADAL" clId="{48FA8FB9-5F40-4881-9E73-015A8B33F2DD}" dt="2025-05-22T12:02:34.485" v="1"/>
          <ac:spMkLst>
            <pc:docMk/>
            <pc:sldMk cId="4097161323" sldId="2142532492"/>
            <ac:spMk id="63" creationId="{73F417E8-F40D-FD79-9FBA-527AEAD78190}"/>
          </ac:spMkLst>
        </pc:spChg>
      </pc:sldChg>
      <pc:sldChg chg="del">
        <pc:chgData name="Oscar Xiberta Soto" userId="fece721a-5478-4c07-9383-1238dec46092" providerId="ADAL" clId="{48FA8FB9-5F40-4881-9E73-015A8B33F2DD}" dt="2025-05-22T11:53:00.480" v="0" actId="47"/>
        <pc:sldMkLst>
          <pc:docMk/>
          <pc:sldMk cId="1411234572" sldId="2142532500"/>
        </pc:sldMkLst>
      </pc:sldChg>
      <pc:sldChg chg="addSp delSp mod">
        <pc:chgData name="Oscar Xiberta Soto" userId="fece721a-5478-4c07-9383-1238dec46092" providerId="ADAL" clId="{48FA8FB9-5F40-4881-9E73-015A8B33F2DD}" dt="2025-05-22T12:11:17.702" v="47" actId="22"/>
        <pc:sldMkLst>
          <pc:docMk/>
          <pc:sldMk cId="3946870616" sldId="2142532504"/>
        </pc:sldMkLst>
        <pc:picChg chg="add del">
          <ac:chgData name="Oscar Xiberta Soto" userId="fece721a-5478-4c07-9383-1238dec46092" providerId="ADAL" clId="{48FA8FB9-5F40-4881-9E73-015A8B33F2DD}" dt="2025-05-22T12:11:17.702" v="47" actId="22"/>
          <ac:picMkLst>
            <pc:docMk/>
            <pc:sldMk cId="3946870616" sldId="2142532504"/>
            <ac:picMk id="5" creationId="{832ED429-AB5E-7955-4440-FF29B70106CC}"/>
          </ac:picMkLst>
        </pc:picChg>
      </pc:sldChg>
      <pc:sldChg chg="addSp delSp modSp mod">
        <pc:chgData name="Oscar Xiberta Soto" userId="fece721a-5478-4c07-9383-1238dec46092" providerId="ADAL" clId="{48FA8FB9-5F40-4881-9E73-015A8B33F2DD}" dt="2025-05-22T12:55:11.334" v="136" actId="20577"/>
        <pc:sldMkLst>
          <pc:docMk/>
          <pc:sldMk cId="2763144125" sldId="2142532531"/>
        </pc:sldMkLst>
        <pc:spChg chg="mod">
          <ac:chgData name="Oscar Xiberta Soto" userId="fece721a-5478-4c07-9383-1238dec46092" providerId="ADAL" clId="{48FA8FB9-5F40-4881-9E73-015A8B33F2DD}" dt="2025-05-22T12:55:11.334" v="136" actId="20577"/>
          <ac:spMkLst>
            <pc:docMk/>
            <pc:sldMk cId="2763144125" sldId="2142532531"/>
            <ac:spMk id="3" creationId="{9D99D779-BF33-2FC6-CC35-565501FC5C7B}"/>
          </ac:spMkLst>
        </pc:spChg>
        <pc:spChg chg="add del">
          <ac:chgData name="Oscar Xiberta Soto" userId="fece721a-5478-4c07-9383-1238dec46092" providerId="ADAL" clId="{48FA8FB9-5F40-4881-9E73-015A8B33F2DD}" dt="2025-05-22T12:52:31.571" v="96" actId="22"/>
          <ac:spMkLst>
            <pc:docMk/>
            <pc:sldMk cId="2763144125" sldId="2142532531"/>
            <ac:spMk id="6" creationId="{2F51A24F-1406-FAD8-B80C-A6F7B7A14612}"/>
          </ac:spMkLst>
        </pc:spChg>
        <pc:picChg chg="add mod modCrop">
          <ac:chgData name="Oscar Xiberta Soto" userId="fece721a-5478-4c07-9383-1238dec46092" providerId="ADAL" clId="{48FA8FB9-5F40-4881-9E73-015A8B33F2DD}" dt="2025-05-22T12:54:08.977" v="109" actId="1076"/>
          <ac:picMkLst>
            <pc:docMk/>
            <pc:sldMk cId="2763144125" sldId="2142532531"/>
            <ac:picMk id="8" creationId="{6A1E16C4-8C76-EA02-AECB-4FC12A536F3B}"/>
          </ac:picMkLst>
        </pc:picChg>
      </pc:sldChg>
      <pc:sldChg chg="addSp delSp modSp new mod">
        <pc:chgData name="Oscar Xiberta Soto" userId="fece721a-5478-4c07-9383-1238dec46092" providerId="ADAL" clId="{48FA8FB9-5F40-4881-9E73-015A8B33F2DD}" dt="2025-05-22T12:04:53.356" v="32" actId="1076"/>
        <pc:sldMkLst>
          <pc:docMk/>
          <pc:sldMk cId="1807831659" sldId="2142532550"/>
        </pc:sldMkLst>
        <pc:spChg chg="mod">
          <ac:chgData name="Oscar Xiberta Soto" userId="fece721a-5478-4c07-9383-1238dec46092" providerId="ADAL" clId="{48FA8FB9-5F40-4881-9E73-015A8B33F2DD}" dt="2025-05-22T12:02:56.685" v="4"/>
          <ac:spMkLst>
            <pc:docMk/>
            <pc:sldMk cId="1807831659" sldId="2142532550"/>
            <ac:spMk id="2" creationId="{72121801-224D-D109-8CC8-D52FDE77E075}"/>
          </ac:spMkLst>
        </pc:spChg>
        <pc:spChg chg="add del mod">
          <ac:chgData name="Oscar Xiberta Soto" userId="fece721a-5478-4c07-9383-1238dec46092" providerId="ADAL" clId="{48FA8FB9-5F40-4881-9E73-015A8B33F2DD}" dt="2025-05-22T12:03:28.753" v="13" actId="478"/>
          <ac:spMkLst>
            <pc:docMk/>
            <pc:sldMk cId="1807831659" sldId="2142532550"/>
            <ac:spMk id="4" creationId="{C99BB176-ADAE-A985-2D45-E1B21CD042AC}"/>
          </ac:spMkLst>
        </pc:spChg>
        <pc:spChg chg="mod">
          <ac:chgData name="Oscar Xiberta Soto" userId="fece721a-5478-4c07-9383-1238dec46092" providerId="ADAL" clId="{48FA8FB9-5F40-4881-9E73-015A8B33F2DD}" dt="2025-05-22T12:04:53.356" v="32" actId="1076"/>
          <ac:spMkLst>
            <pc:docMk/>
            <pc:sldMk cId="1807831659" sldId="2142532550"/>
            <ac:spMk id="5" creationId="{A869BF22-BCE3-4388-2733-C65694CEA0B3}"/>
          </ac:spMkLst>
        </pc:spChg>
        <pc:spChg chg="mod">
          <ac:chgData name="Oscar Xiberta Soto" userId="fece721a-5478-4c07-9383-1238dec46092" providerId="ADAL" clId="{48FA8FB9-5F40-4881-9E73-015A8B33F2DD}" dt="2025-05-22T12:04:53.356" v="32" actId="1076"/>
          <ac:spMkLst>
            <pc:docMk/>
            <pc:sldMk cId="1807831659" sldId="2142532550"/>
            <ac:spMk id="6" creationId="{4BC92FD5-AC71-63F3-C7A4-61C155BEC9EE}"/>
          </ac:spMkLst>
        </pc:spChg>
        <pc:spChg chg="del">
          <ac:chgData name="Oscar Xiberta Soto" userId="fece721a-5478-4c07-9383-1238dec46092" providerId="ADAL" clId="{48FA8FB9-5F40-4881-9E73-015A8B33F2DD}" dt="2025-05-22T12:03:47.099" v="19" actId="478"/>
          <ac:spMkLst>
            <pc:docMk/>
            <pc:sldMk cId="1807831659" sldId="2142532550"/>
            <ac:spMk id="7" creationId="{23076F1B-07B7-F89D-30E9-D5DBAC1B81F0}"/>
          </ac:spMkLst>
        </pc:spChg>
        <pc:spChg chg="del">
          <ac:chgData name="Oscar Xiberta Soto" userId="fece721a-5478-4c07-9383-1238dec46092" providerId="ADAL" clId="{48FA8FB9-5F40-4881-9E73-015A8B33F2DD}" dt="2025-05-22T12:03:47.099" v="19" actId="478"/>
          <ac:spMkLst>
            <pc:docMk/>
            <pc:sldMk cId="1807831659" sldId="2142532550"/>
            <ac:spMk id="8" creationId="{8FF6016C-AD44-C936-17ED-96988F0AEFF8}"/>
          </ac:spMkLst>
        </pc:spChg>
        <pc:spChg chg="del">
          <ac:chgData name="Oscar Xiberta Soto" userId="fece721a-5478-4c07-9383-1238dec46092" providerId="ADAL" clId="{48FA8FB9-5F40-4881-9E73-015A8B33F2DD}" dt="2025-05-22T12:03:47.099" v="19" actId="478"/>
          <ac:spMkLst>
            <pc:docMk/>
            <pc:sldMk cId="1807831659" sldId="2142532550"/>
            <ac:spMk id="9" creationId="{5870A9D0-106D-2ECA-45EC-BC5E41EC7637}"/>
          </ac:spMkLst>
        </pc:spChg>
        <pc:spChg chg="add del mod">
          <ac:chgData name="Oscar Xiberta Soto" userId="fece721a-5478-4c07-9383-1238dec46092" providerId="ADAL" clId="{48FA8FB9-5F40-4881-9E73-015A8B33F2DD}" dt="2025-05-22T12:03:47.099" v="19" actId="478"/>
          <ac:spMkLst>
            <pc:docMk/>
            <pc:sldMk cId="1807831659" sldId="2142532550"/>
            <ac:spMk id="10" creationId="{0AEF766D-69C3-B4E4-079E-8484ACC08C9C}"/>
          </ac:spMkLst>
        </pc:spChg>
        <pc:spChg chg="mod">
          <ac:chgData name="Oscar Xiberta Soto" userId="fece721a-5478-4c07-9383-1238dec46092" providerId="ADAL" clId="{48FA8FB9-5F40-4881-9E73-015A8B33F2DD}" dt="2025-05-22T12:04:53.356" v="32" actId="1076"/>
          <ac:spMkLst>
            <pc:docMk/>
            <pc:sldMk cId="1807831659" sldId="2142532550"/>
            <ac:spMk id="11" creationId="{CF64139B-AC65-B535-A188-8305ECDDA285}"/>
          </ac:spMkLst>
        </pc:spChg>
        <pc:spChg chg="add del mod">
          <ac:chgData name="Oscar Xiberta Soto" userId="fece721a-5478-4c07-9383-1238dec46092" providerId="ADAL" clId="{48FA8FB9-5F40-4881-9E73-015A8B33F2DD}" dt="2025-05-22T12:03:16.903" v="8" actId="478"/>
          <ac:spMkLst>
            <pc:docMk/>
            <pc:sldMk cId="1807831659" sldId="2142532550"/>
            <ac:spMk id="12" creationId="{E7D12266-3E57-9866-D475-63C54CF735F6}"/>
          </ac:spMkLst>
        </pc:spChg>
        <pc:spChg chg="del">
          <ac:chgData name="Oscar Xiberta Soto" userId="fece721a-5478-4c07-9383-1238dec46092" providerId="ADAL" clId="{48FA8FB9-5F40-4881-9E73-015A8B33F2DD}" dt="2025-05-22T12:03:16.903" v="8" actId="478"/>
          <ac:spMkLst>
            <pc:docMk/>
            <pc:sldMk cId="1807831659" sldId="2142532550"/>
            <ac:spMk id="13" creationId="{CE2148AB-F6EC-580B-0922-F24649AB6D22}"/>
          </ac:spMkLst>
        </pc:spChg>
        <pc:spChg chg="add del mod">
          <ac:chgData name="Oscar Xiberta Soto" userId="fece721a-5478-4c07-9383-1238dec46092" providerId="ADAL" clId="{48FA8FB9-5F40-4881-9E73-015A8B33F2DD}" dt="2025-05-22T12:03:16.903" v="8" actId="478"/>
          <ac:spMkLst>
            <pc:docMk/>
            <pc:sldMk cId="1807831659" sldId="2142532550"/>
            <ac:spMk id="14" creationId="{0782BDA3-E243-AECD-A25E-0ACF5E84AC1F}"/>
          </ac:spMkLst>
        </pc:spChg>
        <pc:spChg chg="del">
          <ac:chgData name="Oscar Xiberta Soto" userId="fece721a-5478-4c07-9383-1238dec46092" providerId="ADAL" clId="{48FA8FB9-5F40-4881-9E73-015A8B33F2DD}" dt="2025-05-22T12:03:16.903" v="8" actId="478"/>
          <ac:spMkLst>
            <pc:docMk/>
            <pc:sldMk cId="1807831659" sldId="2142532550"/>
            <ac:spMk id="15" creationId="{7D7D6B5C-BEE0-181C-A8D5-41F66B2C10BB}"/>
          </ac:spMkLst>
        </pc:spChg>
        <pc:spChg chg="del">
          <ac:chgData name="Oscar Xiberta Soto" userId="fece721a-5478-4c07-9383-1238dec46092" providerId="ADAL" clId="{48FA8FB9-5F40-4881-9E73-015A8B33F2DD}" dt="2025-05-22T12:03:33.294" v="16" actId="478"/>
          <ac:spMkLst>
            <pc:docMk/>
            <pc:sldMk cId="1807831659" sldId="2142532550"/>
            <ac:spMk id="16" creationId="{3D93F6C9-6D75-6E47-7712-88F4AF6C45E5}"/>
          </ac:spMkLst>
        </pc:spChg>
        <pc:spChg chg="del">
          <ac:chgData name="Oscar Xiberta Soto" userId="fece721a-5478-4c07-9383-1238dec46092" providerId="ADAL" clId="{48FA8FB9-5F40-4881-9E73-015A8B33F2DD}" dt="2025-05-22T12:03:13.273" v="7" actId="478"/>
          <ac:spMkLst>
            <pc:docMk/>
            <pc:sldMk cId="1807831659" sldId="2142532550"/>
            <ac:spMk id="20" creationId="{81638BDC-6B52-5042-1731-EE8960E7D397}"/>
          </ac:spMkLst>
        </pc:spChg>
        <pc:spChg chg="add del mod">
          <ac:chgData name="Oscar Xiberta Soto" userId="fece721a-5478-4c07-9383-1238dec46092" providerId="ADAL" clId="{48FA8FB9-5F40-4881-9E73-015A8B33F2DD}" dt="2025-05-22T12:03:20.330" v="9" actId="478"/>
          <ac:spMkLst>
            <pc:docMk/>
            <pc:sldMk cId="1807831659" sldId="2142532550"/>
            <ac:spMk id="21" creationId="{5EA9CBB5-2E5E-AED6-39EF-A2F67CE7B096}"/>
          </ac:spMkLst>
        </pc:spChg>
        <pc:spChg chg="del">
          <ac:chgData name="Oscar Xiberta Soto" userId="fece721a-5478-4c07-9383-1238dec46092" providerId="ADAL" clId="{48FA8FB9-5F40-4881-9E73-015A8B33F2DD}" dt="2025-05-22T12:03:26.133" v="11" actId="478"/>
          <ac:spMkLst>
            <pc:docMk/>
            <pc:sldMk cId="1807831659" sldId="2142532550"/>
            <ac:spMk id="22" creationId="{EAE643C4-4852-9FE6-F78C-69FA15F9873B}"/>
          </ac:spMkLst>
        </pc:spChg>
        <pc:spChg chg="del">
          <ac:chgData name="Oscar Xiberta Soto" userId="fece721a-5478-4c07-9383-1238dec46092" providerId="ADAL" clId="{48FA8FB9-5F40-4881-9E73-015A8B33F2DD}" dt="2025-05-22T12:03:37.659" v="17" actId="478"/>
          <ac:spMkLst>
            <pc:docMk/>
            <pc:sldMk cId="1807831659" sldId="2142532550"/>
            <ac:spMk id="23" creationId="{BF2C76EE-8DBB-2759-18A9-C81410395771}"/>
          </ac:spMkLst>
        </pc:spChg>
        <pc:spChg chg="mod">
          <ac:chgData name="Oscar Xiberta Soto" userId="fece721a-5478-4c07-9383-1238dec46092" providerId="ADAL" clId="{48FA8FB9-5F40-4881-9E73-015A8B33F2DD}" dt="2025-05-22T12:04:53.356" v="32" actId="1076"/>
          <ac:spMkLst>
            <pc:docMk/>
            <pc:sldMk cId="1807831659" sldId="2142532550"/>
            <ac:spMk id="24" creationId="{A5E917BC-31F7-8DD3-7AEA-030A5B0CB1CD}"/>
          </ac:spMkLst>
        </pc:spChg>
        <pc:spChg chg="add del mod">
          <ac:chgData name="Oscar Xiberta Soto" userId="fece721a-5478-4c07-9383-1238dec46092" providerId="ADAL" clId="{48FA8FB9-5F40-4881-9E73-015A8B33F2DD}" dt="2025-05-22T12:03:16.903" v="8" actId="478"/>
          <ac:spMkLst>
            <pc:docMk/>
            <pc:sldMk cId="1807831659" sldId="2142532550"/>
            <ac:spMk id="25" creationId="{4F2A9898-EF54-3FBB-580E-1F879174CF9B}"/>
          </ac:spMkLst>
        </pc:spChg>
        <pc:spChg chg="del">
          <ac:chgData name="Oscar Xiberta Soto" userId="fece721a-5478-4c07-9383-1238dec46092" providerId="ADAL" clId="{48FA8FB9-5F40-4881-9E73-015A8B33F2DD}" dt="2025-05-22T12:03:47.099" v="19" actId="478"/>
          <ac:spMkLst>
            <pc:docMk/>
            <pc:sldMk cId="1807831659" sldId="2142532550"/>
            <ac:spMk id="26" creationId="{94972200-F95D-3E61-6F11-E8E20612AEEF}"/>
          </ac:spMkLst>
        </pc:spChg>
        <pc:spChg chg="del">
          <ac:chgData name="Oscar Xiberta Soto" userId="fece721a-5478-4c07-9383-1238dec46092" providerId="ADAL" clId="{48FA8FB9-5F40-4881-9E73-015A8B33F2DD}" dt="2025-05-22T12:03:47.099" v="19" actId="478"/>
          <ac:spMkLst>
            <pc:docMk/>
            <pc:sldMk cId="1807831659" sldId="2142532550"/>
            <ac:spMk id="28" creationId="{E41D0B76-9B89-5928-1159-F5E68A7F1EFB}"/>
          </ac:spMkLst>
        </pc:spChg>
        <pc:spChg chg="mod">
          <ac:chgData name="Oscar Xiberta Soto" userId="fece721a-5478-4c07-9383-1238dec46092" providerId="ADAL" clId="{48FA8FB9-5F40-4881-9E73-015A8B33F2DD}" dt="2025-05-22T12:04:53.356" v="32" actId="1076"/>
          <ac:spMkLst>
            <pc:docMk/>
            <pc:sldMk cId="1807831659" sldId="2142532550"/>
            <ac:spMk id="29" creationId="{1FF33349-1F44-DECE-26B6-0AF91410A57E}"/>
          </ac:spMkLst>
        </pc:spChg>
        <pc:spChg chg="mod">
          <ac:chgData name="Oscar Xiberta Soto" userId="fece721a-5478-4c07-9383-1238dec46092" providerId="ADAL" clId="{48FA8FB9-5F40-4881-9E73-015A8B33F2DD}" dt="2025-05-22T12:02:46.094" v="3"/>
          <ac:spMkLst>
            <pc:docMk/>
            <pc:sldMk cId="1807831659" sldId="2142532550"/>
            <ac:spMk id="31" creationId="{F5CD6CB8-847D-C1E7-4AB8-7DAD3A64FA05}"/>
          </ac:spMkLst>
        </pc:spChg>
        <pc:spChg chg="mod">
          <ac:chgData name="Oscar Xiberta Soto" userId="fece721a-5478-4c07-9383-1238dec46092" providerId="ADAL" clId="{48FA8FB9-5F40-4881-9E73-015A8B33F2DD}" dt="2025-05-22T12:02:46.094" v="3"/>
          <ac:spMkLst>
            <pc:docMk/>
            <pc:sldMk cId="1807831659" sldId="2142532550"/>
            <ac:spMk id="32" creationId="{09C891B8-AA56-CF18-703F-AFED4C22BF6B}"/>
          </ac:spMkLst>
        </pc:spChg>
        <pc:spChg chg="mod">
          <ac:chgData name="Oscar Xiberta Soto" userId="fece721a-5478-4c07-9383-1238dec46092" providerId="ADAL" clId="{48FA8FB9-5F40-4881-9E73-015A8B33F2DD}" dt="2025-05-22T12:02:46.094" v="3"/>
          <ac:spMkLst>
            <pc:docMk/>
            <pc:sldMk cId="1807831659" sldId="2142532550"/>
            <ac:spMk id="34" creationId="{FA10F657-F513-2D26-8D62-E0C8F018166E}"/>
          </ac:spMkLst>
        </pc:spChg>
        <pc:spChg chg="del">
          <ac:chgData name="Oscar Xiberta Soto" userId="fece721a-5478-4c07-9383-1238dec46092" providerId="ADAL" clId="{48FA8FB9-5F40-4881-9E73-015A8B33F2DD}" dt="2025-05-22T12:04:33.880" v="28" actId="478"/>
          <ac:spMkLst>
            <pc:docMk/>
            <pc:sldMk cId="1807831659" sldId="2142532550"/>
            <ac:spMk id="36" creationId="{2E1AC9E8-68E1-AA5A-5CCC-DC3BB85F6DA6}"/>
          </ac:spMkLst>
        </pc:spChg>
        <pc:spChg chg="del">
          <ac:chgData name="Oscar Xiberta Soto" userId="fece721a-5478-4c07-9383-1238dec46092" providerId="ADAL" clId="{48FA8FB9-5F40-4881-9E73-015A8B33F2DD}" dt="2025-05-22T12:03:07.420" v="6" actId="478"/>
          <ac:spMkLst>
            <pc:docMk/>
            <pc:sldMk cId="1807831659" sldId="2142532550"/>
            <ac:spMk id="43" creationId="{942E974A-5ED2-BD87-BF62-72B545566332}"/>
          </ac:spMkLst>
        </pc:spChg>
        <pc:spChg chg="mod">
          <ac:chgData name="Oscar Xiberta Soto" userId="fece721a-5478-4c07-9383-1238dec46092" providerId="ADAL" clId="{48FA8FB9-5F40-4881-9E73-015A8B33F2DD}" dt="2025-05-22T12:04:53.356" v="32" actId="1076"/>
          <ac:spMkLst>
            <pc:docMk/>
            <pc:sldMk cId="1807831659" sldId="2142532550"/>
            <ac:spMk id="45" creationId="{EDDD7705-DE41-B968-6777-2A78881AA745}"/>
          </ac:spMkLst>
        </pc:spChg>
        <pc:spChg chg="del">
          <ac:chgData name="Oscar Xiberta Soto" userId="fece721a-5478-4c07-9383-1238dec46092" providerId="ADAL" clId="{48FA8FB9-5F40-4881-9E73-015A8B33F2DD}" dt="2025-05-22T12:03:27.464" v="12" actId="478"/>
          <ac:spMkLst>
            <pc:docMk/>
            <pc:sldMk cId="1807831659" sldId="2142532550"/>
            <ac:spMk id="47" creationId="{DB7D2072-9614-9DB2-E1D8-87A6347B8D10}"/>
          </ac:spMkLst>
        </pc:spChg>
        <pc:spChg chg="del">
          <ac:chgData name="Oscar Xiberta Soto" userId="fece721a-5478-4c07-9383-1238dec46092" providerId="ADAL" clId="{48FA8FB9-5F40-4881-9E73-015A8B33F2DD}" dt="2025-05-22T12:03:24.642" v="10" actId="478"/>
          <ac:spMkLst>
            <pc:docMk/>
            <pc:sldMk cId="1807831659" sldId="2142532550"/>
            <ac:spMk id="54" creationId="{C6EBD50A-9646-CC9F-7BD8-A916591C19A3}"/>
          </ac:spMkLst>
        </pc:spChg>
        <pc:spChg chg="mod">
          <ac:chgData name="Oscar Xiberta Soto" userId="fece721a-5478-4c07-9383-1238dec46092" providerId="ADAL" clId="{48FA8FB9-5F40-4881-9E73-015A8B33F2DD}" dt="2025-05-22T12:02:46.094" v="3"/>
          <ac:spMkLst>
            <pc:docMk/>
            <pc:sldMk cId="1807831659" sldId="2142532550"/>
            <ac:spMk id="58" creationId="{179CA663-5CB9-D883-16A3-DE3A5C0E60BB}"/>
          </ac:spMkLst>
        </pc:spChg>
        <pc:spChg chg="add mod">
          <ac:chgData name="Oscar Xiberta Soto" userId="fece721a-5478-4c07-9383-1238dec46092" providerId="ADAL" clId="{48FA8FB9-5F40-4881-9E73-015A8B33F2DD}" dt="2025-05-22T12:04:53.356" v="32" actId="1076"/>
          <ac:spMkLst>
            <pc:docMk/>
            <pc:sldMk cId="1807831659" sldId="2142532550"/>
            <ac:spMk id="63" creationId="{CBCA2966-741E-322A-A2F4-BDFA020F80F8}"/>
          </ac:spMkLst>
        </pc:spChg>
        <pc:grpChg chg="mod">
          <ac:chgData name="Oscar Xiberta Soto" userId="fece721a-5478-4c07-9383-1238dec46092" providerId="ADAL" clId="{48FA8FB9-5F40-4881-9E73-015A8B33F2DD}" dt="2025-05-22T12:04:53.356" v="32" actId="1076"/>
          <ac:grpSpMkLst>
            <pc:docMk/>
            <pc:sldMk cId="1807831659" sldId="2142532550"/>
            <ac:grpSpMk id="30" creationId="{9BED6A83-7084-70A9-34B2-B4570AB50762}"/>
          </ac:grpSpMkLst>
        </pc:grpChg>
        <pc:grpChg chg="del">
          <ac:chgData name="Oscar Xiberta Soto" userId="fece721a-5478-4c07-9383-1238dec46092" providerId="ADAL" clId="{48FA8FB9-5F40-4881-9E73-015A8B33F2DD}" dt="2025-05-22T12:03:43.653" v="18" actId="478"/>
          <ac:grpSpMkLst>
            <pc:docMk/>
            <pc:sldMk cId="1807831659" sldId="2142532550"/>
            <ac:grpSpMk id="48" creationId="{7D647697-C515-9597-9C2F-59BB135B4765}"/>
          </ac:grpSpMkLst>
        </pc:grpChg>
        <pc:grpChg chg="del">
          <ac:chgData name="Oscar Xiberta Soto" userId="fece721a-5478-4c07-9383-1238dec46092" providerId="ADAL" clId="{48FA8FB9-5F40-4881-9E73-015A8B33F2DD}" dt="2025-05-22T12:03:16.903" v="8" actId="478"/>
          <ac:grpSpMkLst>
            <pc:docMk/>
            <pc:sldMk cId="1807831659" sldId="2142532550"/>
            <ac:grpSpMk id="57" creationId="{C8296701-38D8-7B3A-4C7A-CD380855256A}"/>
          </ac:grpSpMkLst>
        </pc:grpChg>
        <pc:picChg chg="del">
          <ac:chgData name="Oscar Xiberta Soto" userId="fece721a-5478-4c07-9383-1238dec46092" providerId="ADAL" clId="{48FA8FB9-5F40-4881-9E73-015A8B33F2DD}" dt="2025-05-22T12:03:47.099" v="19" actId="478"/>
          <ac:picMkLst>
            <pc:docMk/>
            <pc:sldMk cId="1807831659" sldId="2142532550"/>
            <ac:picMk id="27" creationId="{3A4E900A-FC4D-D802-57E8-B23A0857678C}"/>
          </ac:picMkLst>
        </pc:picChg>
        <pc:picChg chg="mod">
          <ac:chgData name="Oscar Xiberta Soto" userId="fece721a-5478-4c07-9383-1238dec46092" providerId="ADAL" clId="{48FA8FB9-5F40-4881-9E73-015A8B33F2DD}" dt="2025-05-22T12:04:53.356" v="32" actId="1076"/>
          <ac:picMkLst>
            <pc:docMk/>
            <pc:sldMk cId="1807831659" sldId="2142532550"/>
            <ac:picMk id="46" creationId="{7574525D-EF7A-093F-0F64-DFE98A017CC8}"/>
          </ac:picMkLst>
        </pc:picChg>
        <pc:picChg chg="del">
          <ac:chgData name="Oscar Xiberta Soto" userId="fece721a-5478-4c07-9383-1238dec46092" providerId="ADAL" clId="{48FA8FB9-5F40-4881-9E73-015A8B33F2DD}" dt="2025-05-22T12:03:50.603" v="20" actId="478"/>
          <ac:picMkLst>
            <pc:docMk/>
            <pc:sldMk cId="1807831659" sldId="2142532550"/>
            <ac:picMk id="55" creationId="{87EC9548-606A-BE6D-A38B-DDB5F3FE282D}"/>
          </ac:picMkLst>
        </pc:picChg>
        <pc:cxnChg chg="del">
          <ac:chgData name="Oscar Xiberta Soto" userId="fece721a-5478-4c07-9383-1238dec46092" providerId="ADAL" clId="{48FA8FB9-5F40-4881-9E73-015A8B33F2DD}" dt="2025-05-22T12:03:31.487" v="14" actId="478"/>
          <ac:cxnSpMkLst>
            <pc:docMk/>
            <pc:sldMk cId="1807831659" sldId="2142532550"/>
            <ac:cxnSpMk id="17" creationId="{CAEB3DA9-86BC-BBE9-B4BF-45866335F2F2}"/>
          </ac:cxnSpMkLst>
        </pc:cxnChg>
        <pc:cxnChg chg="del">
          <ac:chgData name="Oscar Xiberta Soto" userId="fece721a-5478-4c07-9383-1238dec46092" providerId="ADAL" clId="{48FA8FB9-5F40-4881-9E73-015A8B33F2DD}" dt="2025-05-22T12:03:32.472" v="15" actId="478"/>
          <ac:cxnSpMkLst>
            <pc:docMk/>
            <pc:sldMk cId="1807831659" sldId="2142532550"/>
            <ac:cxnSpMk id="18" creationId="{5A42390E-C50F-7C2E-25AA-A581AE127BAE}"/>
          </ac:cxnSpMkLst>
        </pc:cxnChg>
        <pc:cxnChg chg="del mod">
          <ac:chgData name="Oscar Xiberta Soto" userId="fece721a-5478-4c07-9383-1238dec46092" providerId="ADAL" clId="{48FA8FB9-5F40-4881-9E73-015A8B33F2DD}" dt="2025-05-22T12:03:50.603" v="20" actId="478"/>
          <ac:cxnSpMkLst>
            <pc:docMk/>
            <pc:sldMk cId="1807831659" sldId="2142532550"/>
            <ac:cxnSpMk id="37" creationId="{C79CC683-9D3C-26CA-5396-EF621CEA066B}"/>
          </ac:cxnSpMkLst>
        </pc:cxnChg>
        <pc:cxnChg chg="del mod">
          <ac:chgData name="Oscar Xiberta Soto" userId="fece721a-5478-4c07-9383-1238dec46092" providerId="ADAL" clId="{48FA8FB9-5F40-4881-9E73-015A8B33F2DD}" dt="2025-05-22T12:03:50.603" v="20" actId="478"/>
          <ac:cxnSpMkLst>
            <pc:docMk/>
            <pc:sldMk cId="1807831659" sldId="2142532550"/>
            <ac:cxnSpMk id="38" creationId="{035BFDAE-0ABC-9F77-BDFF-8219177A1710}"/>
          </ac:cxnSpMkLst>
        </pc:cxnChg>
        <pc:cxnChg chg="mod">
          <ac:chgData name="Oscar Xiberta Soto" userId="fece721a-5478-4c07-9383-1238dec46092" providerId="ADAL" clId="{48FA8FB9-5F40-4881-9E73-015A8B33F2DD}" dt="2025-05-22T12:03:27.464" v="12" actId="478"/>
          <ac:cxnSpMkLst>
            <pc:docMk/>
            <pc:sldMk cId="1807831659" sldId="2142532550"/>
            <ac:cxnSpMk id="39" creationId="{DFAD2A20-F03E-6553-E18F-8B5A1295E404}"/>
          </ac:cxnSpMkLst>
        </pc:cxnChg>
        <pc:cxnChg chg="del mod">
          <ac:chgData name="Oscar Xiberta Soto" userId="fece721a-5478-4c07-9383-1238dec46092" providerId="ADAL" clId="{48FA8FB9-5F40-4881-9E73-015A8B33F2DD}" dt="2025-05-22T12:03:47.099" v="19" actId="478"/>
          <ac:cxnSpMkLst>
            <pc:docMk/>
            <pc:sldMk cId="1807831659" sldId="2142532550"/>
            <ac:cxnSpMk id="40" creationId="{84975E5B-2C3A-B76F-6907-260E521716E1}"/>
          </ac:cxnSpMkLst>
        </pc:cxnChg>
        <pc:cxnChg chg="mod">
          <ac:chgData name="Oscar Xiberta Soto" userId="fece721a-5478-4c07-9383-1238dec46092" providerId="ADAL" clId="{48FA8FB9-5F40-4881-9E73-015A8B33F2DD}" dt="2025-05-22T12:03:16.903" v="8" actId="478"/>
          <ac:cxnSpMkLst>
            <pc:docMk/>
            <pc:sldMk cId="1807831659" sldId="2142532550"/>
            <ac:cxnSpMk id="41" creationId="{010D6EEC-E7BC-3B53-E1AB-029AC1CA77DA}"/>
          </ac:cxnSpMkLst>
        </pc:cxnChg>
        <pc:cxnChg chg="del mod">
          <ac:chgData name="Oscar Xiberta Soto" userId="fece721a-5478-4c07-9383-1238dec46092" providerId="ADAL" clId="{48FA8FB9-5F40-4881-9E73-015A8B33F2DD}" dt="2025-05-22T12:03:47.099" v="19" actId="478"/>
          <ac:cxnSpMkLst>
            <pc:docMk/>
            <pc:sldMk cId="1807831659" sldId="2142532550"/>
            <ac:cxnSpMk id="42" creationId="{24631E9E-D04B-0CE9-0905-9644230F679F}"/>
          </ac:cxnSpMkLst>
        </pc:cxnChg>
        <pc:cxnChg chg="del mod">
          <ac:chgData name="Oscar Xiberta Soto" userId="fece721a-5478-4c07-9383-1238dec46092" providerId="ADAL" clId="{48FA8FB9-5F40-4881-9E73-015A8B33F2DD}" dt="2025-05-22T12:03:05.658" v="5" actId="478"/>
          <ac:cxnSpMkLst>
            <pc:docMk/>
            <pc:sldMk cId="1807831659" sldId="2142532550"/>
            <ac:cxnSpMk id="56" creationId="{F3078622-8A21-A250-7C49-F0468F4C676B}"/>
          </ac:cxnSpMkLst>
        </pc:cxnChg>
      </pc:sldChg>
      <pc:sldChg chg="addSp delSp modSp add mod">
        <pc:chgData name="Oscar Xiberta Soto" userId="fece721a-5478-4c07-9383-1238dec46092" providerId="ADAL" clId="{48FA8FB9-5F40-4881-9E73-015A8B33F2DD}" dt="2025-05-22T12:06:47.704" v="45" actId="14100"/>
        <pc:sldMkLst>
          <pc:docMk/>
          <pc:sldMk cId="1478909772" sldId="2142532551"/>
        </pc:sldMkLst>
        <pc:spChg chg="add mod">
          <ac:chgData name="Oscar Xiberta Soto" userId="fece721a-5478-4c07-9383-1238dec46092" providerId="ADAL" clId="{48FA8FB9-5F40-4881-9E73-015A8B33F2DD}" dt="2025-05-22T12:06:01.657" v="40" actId="1076"/>
          <ac:spMkLst>
            <pc:docMk/>
            <pc:sldMk cId="1478909772" sldId="2142532551"/>
            <ac:spMk id="4" creationId="{FD7F1E9C-5661-59FA-BA24-073B76A2BA1A}"/>
          </ac:spMkLst>
        </pc:spChg>
        <pc:spChg chg="mod">
          <ac:chgData name="Oscar Xiberta Soto" userId="fece721a-5478-4c07-9383-1238dec46092" providerId="ADAL" clId="{48FA8FB9-5F40-4881-9E73-015A8B33F2DD}" dt="2025-05-22T12:06:47.704" v="45" actId="14100"/>
          <ac:spMkLst>
            <pc:docMk/>
            <pc:sldMk cId="1478909772" sldId="2142532551"/>
            <ac:spMk id="5" creationId="{E2408D3F-F902-6303-6EEC-84E6B7A562DF}"/>
          </ac:spMkLst>
        </pc:spChg>
        <pc:spChg chg="mod">
          <ac:chgData name="Oscar Xiberta Soto" userId="fece721a-5478-4c07-9383-1238dec46092" providerId="ADAL" clId="{48FA8FB9-5F40-4881-9E73-015A8B33F2DD}" dt="2025-05-22T12:06:47.704" v="45" actId="14100"/>
          <ac:spMkLst>
            <pc:docMk/>
            <pc:sldMk cId="1478909772" sldId="2142532551"/>
            <ac:spMk id="6" creationId="{42A3E9E8-81A0-2C30-892A-1D13ACE891CE}"/>
          </ac:spMkLst>
        </pc:spChg>
        <pc:spChg chg="add del mod">
          <ac:chgData name="Oscar Xiberta Soto" userId="fece721a-5478-4c07-9383-1238dec46092" providerId="ADAL" clId="{48FA8FB9-5F40-4881-9E73-015A8B33F2DD}" dt="2025-05-22T12:06:28.683" v="43" actId="478"/>
          <ac:spMkLst>
            <pc:docMk/>
            <pc:sldMk cId="1478909772" sldId="2142532551"/>
            <ac:spMk id="7" creationId="{1F97F616-4A73-C144-A5A3-B1A7C1E83257}"/>
          </ac:spMkLst>
        </pc:spChg>
        <pc:spChg chg="add del mod">
          <ac:chgData name="Oscar Xiberta Soto" userId="fece721a-5478-4c07-9383-1238dec46092" providerId="ADAL" clId="{48FA8FB9-5F40-4881-9E73-015A8B33F2DD}" dt="2025-05-22T12:06:28.683" v="43" actId="478"/>
          <ac:spMkLst>
            <pc:docMk/>
            <pc:sldMk cId="1478909772" sldId="2142532551"/>
            <ac:spMk id="8" creationId="{63BE7142-F21D-485E-13A5-9E0B51F971A8}"/>
          </ac:spMkLst>
        </pc:spChg>
        <pc:spChg chg="add mod">
          <ac:chgData name="Oscar Xiberta Soto" userId="fece721a-5478-4c07-9383-1238dec46092" providerId="ADAL" clId="{48FA8FB9-5F40-4881-9E73-015A8B33F2DD}" dt="2025-05-22T12:06:35.842" v="44" actId="1076"/>
          <ac:spMkLst>
            <pc:docMk/>
            <pc:sldMk cId="1478909772" sldId="2142532551"/>
            <ac:spMk id="9" creationId="{2627FB03-BBD1-3398-C031-02C9F84852D4}"/>
          </ac:spMkLst>
        </pc:spChg>
        <pc:spChg chg="add mod">
          <ac:chgData name="Oscar Xiberta Soto" userId="fece721a-5478-4c07-9383-1238dec46092" providerId="ADAL" clId="{48FA8FB9-5F40-4881-9E73-015A8B33F2DD}" dt="2025-05-22T12:06:35.842" v="44" actId="1076"/>
          <ac:spMkLst>
            <pc:docMk/>
            <pc:sldMk cId="1478909772" sldId="2142532551"/>
            <ac:spMk id="12" creationId="{D51E3037-B9AB-0216-B32A-4DFED6EA38B9}"/>
          </ac:spMkLst>
        </pc:spChg>
        <pc:spChg chg="del mod">
          <ac:chgData name="Oscar Xiberta Soto" userId="fece721a-5478-4c07-9383-1238dec46092" providerId="ADAL" clId="{48FA8FB9-5F40-4881-9E73-015A8B33F2DD}" dt="2025-05-22T12:05:54.799" v="39" actId="478"/>
          <ac:spMkLst>
            <pc:docMk/>
            <pc:sldMk cId="1478909772" sldId="2142532551"/>
            <ac:spMk id="45" creationId="{1612F54C-AC23-2727-2DB3-649ECE1B9C7F}"/>
          </ac:spMkLst>
        </pc:spChg>
        <pc:spChg chg="del">
          <ac:chgData name="Oscar Xiberta Soto" userId="fece721a-5478-4c07-9383-1238dec46092" providerId="ADAL" clId="{48FA8FB9-5F40-4881-9E73-015A8B33F2DD}" dt="2025-05-22T12:05:49.439" v="36" actId="478"/>
          <ac:spMkLst>
            <pc:docMk/>
            <pc:sldMk cId="1478909772" sldId="2142532551"/>
            <ac:spMk id="63" creationId="{6874CDB1-BFC3-2E00-642F-FBC42D032BAC}"/>
          </ac:spMkLst>
        </pc:spChg>
        <pc:picChg chg="add mod">
          <ac:chgData name="Oscar Xiberta Soto" userId="fece721a-5478-4c07-9383-1238dec46092" providerId="ADAL" clId="{48FA8FB9-5F40-4881-9E73-015A8B33F2DD}" dt="2025-05-22T12:06:35.842" v="44" actId="1076"/>
          <ac:picMkLst>
            <pc:docMk/>
            <pc:sldMk cId="1478909772" sldId="2142532551"/>
            <ac:picMk id="10" creationId="{28BFDED2-991B-89A0-6CC1-0EB52928128E}"/>
          </ac:picMkLst>
        </pc:picChg>
        <pc:picChg chg="add mod">
          <ac:chgData name="Oscar Xiberta Soto" userId="fece721a-5478-4c07-9383-1238dec46092" providerId="ADAL" clId="{48FA8FB9-5F40-4881-9E73-015A8B33F2DD}" dt="2025-05-22T12:06:35.842" v="44" actId="1076"/>
          <ac:picMkLst>
            <pc:docMk/>
            <pc:sldMk cId="1478909772" sldId="2142532551"/>
            <ac:picMk id="13" creationId="{F4329FD2-5BD9-9F42-B8D3-7480C2D3BB55}"/>
          </ac:picMkLst>
        </pc:picChg>
        <pc:picChg chg="del">
          <ac:chgData name="Oscar Xiberta Soto" userId="fece721a-5478-4c07-9383-1238dec46092" providerId="ADAL" clId="{48FA8FB9-5F40-4881-9E73-015A8B33F2DD}" dt="2025-05-22T12:05:53.452" v="38" actId="478"/>
          <ac:picMkLst>
            <pc:docMk/>
            <pc:sldMk cId="1478909772" sldId="2142532551"/>
            <ac:picMk id="46" creationId="{4D5DCAD9-5C68-D567-85A4-CE43E9733DAA}"/>
          </ac:picMkLst>
        </pc:picChg>
      </pc:sldChg>
      <pc:sldChg chg="addSp delSp modSp add mod">
        <pc:chgData name="Oscar Xiberta Soto" userId="fece721a-5478-4c07-9383-1238dec46092" providerId="ADAL" clId="{48FA8FB9-5F40-4881-9E73-015A8B33F2DD}" dt="2025-05-22T12:13:28.354" v="71"/>
        <pc:sldMkLst>
          <pc:docMk/>
          <pc:sldMk cId="2106351043" sldId="2142532552"/>
        </pc:sldMkLst>
        <pc:spChg chg="del">
          <ac:chgData name="Oscar Xiberta Soto" userId="fece721a-5478-4c07-9383-1238dec46092" providerId="ADAL" clId="{48FA8FB9-5F40-4881-9E73-015A8B33F2DD}" dt="2025-05-22T12:12:35.716" v="58" actId="478"/>
          <ac:spMkLst>
            <pc:docMk/>
            <pc:sldMk cId="2106351043" sldId="2142532552"/>
            <ac:spMk id="4" creationId="{897B3206-6FD8-6266-47F6-7E28151F9A93}"/>
          </ac:spMkLst>
        </pc:spChg>
        <pc:spChg chg="mod">
          <ac:chgData name="Oscar Xiberta Soto" userId="fece721a-5478-4c07-9383-1238dec46092" providerId="ADAL" clId="{48FA8FB9-5F40-4881-9E73-015A8B33F2DD}" dt="2025-05-22T12:13:11.319" v="70" actId="1076"/>
          <ac:spMkLst>
            <pc:docMk/>
            <pc:sldMk cId="2106351043" sldId="2142532552"/>
            <ac:spMk id="5" creationId="{C8A93DA4-51E7-F6D9-5387-0D319E1AAE69}"/>
          </ac:spMkLst>
        </pc:spChg>
        <pc:spChg chg="mod">
          <ac:chgData name="Oscar Xiberta Soto" userId="fece721a-5478-4c07-9383-1238dec46092" providerId="ADAL" clId="{48FA8FB9-5F40-4881-9E73-015A8B33F2DD}" dt="2025-05-22T12:13:11.319" v="70" actId="1076"/>
          <ac:spMkLst>
            <pc:docMk/>
            <pc:sldMk cId="2106351043" sldId="2142532552"/>
            <ac:spMk id="6" creationId="{4B188A4A-6CA1-3C8B-81B5-D7BC981908D2}"/>
          </ac:spMkLst>
        </pc:spChg>
        <pc:spChg chg="del">
          <ac:chgData name="Oscar Xiberta Soto" userId="fece721a-5478-4c07-9383-1238dec46092" providerId="ADAL" clId="{48FA8FB9-5F40-4881-9E73-015A8B33F2DD}" dt="2025-05-22T12:12:38.415" v="59" actId="478"/>
          <ac:spMkLst>
            <pc:docMk/>
            <pc:sldMk cId="2106351043" sldId="2142532552"/>
            <ac:spMk id="7" creationId="{30D193F8-D39E-A7F2-5628-63B872E698D6}"/>
          </ac:spMkLst>
        </pc:spChg>
        <pc:spChg chg="del">
          <ac:chgData name="Oscar Xiberta Soto" userId="fece721a-5478-4c07-9383-1238dec46092" providerId="ADAL" clId="{48FA8FB9-5F40-4881-9E73-015A8B33F2DD}" dt="2025-05-22T12:12:38.415" v="59" actId="478"/>
          <ac:spMkLst>
            <pc:docMk/>
            <pc:sldMk cId="2106351043" sldId="2142532552"/>
            <ac:spMk id="8" creationId="{9CBA87BF-7AFF-B386-4B38-1311A53F4F34}"/>
          </ac:spMkLst>
        </pc:spChg>
        <pc:spChg chg="del">
          <ac:chgData name="Oscar Xiberta Soto" userId="fece721a-5478-4c07-9383-1238dec46092" providerId="ADAL" clId="{48FA8FB9-5F40-4881-9E73-015A8B33F2DD}" dt="2025-05-22T12:12:38.415" v="59" actId="478"/>
          <ac:spMkLst>
            <pc:docMk/>
            <pc:sldMk cId="2106351043" sldId="2142532552"/>
            <ac:spMk id="9" creationId="{F3E7FF38-86C4-18F5-C6E7-67B013F7142E}"/>
          </ac:spMkLst>
        </pc:spChg>
        <pc:spChg chg="del">
          <ac:chgData name="Oscar Xiberta Soto" userId="fece721a-5478-4c07-9383-1238dec46092" providerId="ADAL" clId="{48FA8FB9-5F40-4881-9E73-015A8B33F2DD}" dt="2025-05-22T12:11:57.132" v="50" actId="478"/>
          <ac:spMkLst>
            <pc:docMk/>
            <pc:sldMk cId="2106351043" sldId="2142532552"/>
            <ac:spMk id="10" creationId="{3BF3A813-686B-AFA0-5052-1104BA2F40C0}"/>
          </ac:spMkLst>
        </pc:spChg>
        <pc:spChg chg="del">
          <ac:chgData name="Oscar Xiberta Soto" userId="fece721a-5478-4c07-9383-1238dec46092" providerId="ADAL" clId="{48FA8FB9-5F40-4881-9E73-015A8B33F2DD}" dt="2025-05-22T12:11:54.813" v="49" actId="478"/>
          <ac:spMkLst>
            <pc:docMk/>
            <pc:sldMk cId="2106351043" sldId="2142532552"/>
            <ac:spMk id="12" creationId="{8418F041-9934-8B97-03A9-A7DA5E96A80E}"/>
          </ac:spMkLst>
        </pc:spChg>
        <pc:spChg chg="del">
          <ac:chgData name="Oscar Xiberta Soto" userId="fece721a-5478-4c07-9383-1238dec46092" providerId="ADAL" clId="{48FA8FB9-5F40-4881-9E73-015A8B33F2DD}" dt="2025-05-22T12:12:01.061" v="51" actId="478"/>
          <ac:spMkLst>
            <pc:docMk/>
            <pc:sldMk cId="2106351043" sldId="2142532552"/>
            <ac:spMk id="14" creationId="{B2FAB5B9-8832-87F9-46FF-D3DA5728D290}"/>
          </ac:spMkLst>
        </pc:spChg>
        <pc:spChg chg="del">
          <ac:chgData name="Oscar Xiberta Soto" userId="fece721a-5478-4c07-9383-1238dec46092" providerId="ADAL" clId="{48FA8FB9-5F40-4881-9E73-015A8B33F2DD}" dt="2025-05-22T12:12:01.061" v="51" actId="478"/>
          <ac:spMkLst>
            <pc:docMk/>
            <pc:sldMk cId="2106351043" sldId="2142532552"/>
            <ac:spMk id="15" creationId="{4CA3383A-5593-A877-9CC4-CFDE150CEBF2}"/>
          </ac:spMkLst>
        </pc:spChg>
        <pc:spChg chg="del">
          <ac:chgData name="Oscar Xiberta Soto" userId="fece721a-5478-4c07-9383-1238dec46092" providerId="ADAL" clId="{48FA8FB9-5F40-4881-9E73-015A8B33F2DD}" dt="2025-05-22T12:12:01.061" v="51" actId="478"/>
          <ac:spMkLst>
            <pc:docMk/>
            <pc:sldMk cId="2106351043" sldId="2142532552"/>
            <ac:spMk id="18" creationId="{CF74A0A9-51DF-329B-9590-3FBA1B8D008F}"/>
          </ac:spMkLst>
        </pc:spChg>
        <pc:spChg chg="del">
          <ac:chgData name="Oscar Xiberta Soto" userId="fece721a-5478-4c07-9383-1238dec46092" providerId="ADAL" clId="{48FA8FB9-5F40-4881-9E73-015A8B33F2DD}" dt="2025-05-22T12:12:01.061" v="51" actId="478"/>
          <ac:spMkLst>
            <pc:docMk/>
            <pc:sldMk cId="2106351043" sldId="2142532552"/>
            <ac:spMk id="19" creationId="{D44716DF-348A-AEB0-9F1F-CBC86EEEE9E3}"/>
          </ac:spMkLst>
        </pc:spChg>
        <pc:spChg chg="del">
          <ac:chgData name="Oscar Xiberta Soto" userId="fece721a-5478-4c07-9383-1238dec46092" providerId="ADAL" clId="{48FA8FB9-5F40-4881-9E73-015A8B33F2DD}" dt="2025-05-22T12:12:01.061" v="51" actId="478"/>
          <ac:spMkLst>
            <pc:docMk/>
            <pc:sldMk cId="2106351043" sldId="2142532552"/>
            <ac:spMk id="26" creationId="{2525681E-7022-B81B-9C91-4BB9B8B315A3}"/>
          </ac:spMkLst>
        </pc:spChg>
        <pc:spChg chg="del">
          <ac:chgData name="Oscar Xiberta Soto" userId="fece721a-5478-4c07-9383-1238dec46092" providerId="ADAL" clId="{48FA8FB9-5F40-4881-9E73-015A8B33F2DD}" dt="2025-05-22T12:12:01.061" v="51" actId="478"/>
          <ac:spMkLst>
            <pc:docMk/>
            <pc:sldMk cId="2106351043" sldId="2142532552"/>
            <ac:spMk id="27" creationId="{4719FCB7-960E-3AD8-A6AA-B39FDAD2FD08}"/>
          </ac:spMkLst>
        </pc:spChg>
        <pc:spChg chg="del">
          <ac:chgData name="Oscar Xiberta Soto" userId="fece721a-5478-4c07-9383-1238dec46092" providerId="ADAL" clId="{48FA8FB9-5F40-4881-9E73-015A8B33F2DD}" dt="2025-05-22T12:12:01.061" v="51" actId="478"/>
          <ac:spMkLst>
            <pc:docMk/>
            <pc:sldMk cId="2106351043" sldId="2142532552"/>
            <ac:spMk id="28" creationId="{94647A5D-7858-AF53-C5BF-8C7F4EB24FC3}"/>
          </ac:spMkLst>
        </pc:spChg>
        <pc:spChg chg="del">
          <ac:chgData name="Oscar Xiberta Soto" userId="fece721a-5478-4c07-9383-1238dec46092" providerId="ADAL" clId="{48FA8FB9-5F40-4881-9E73-015A8B33F2DD}" dt="2025-05-22T12:12:38.415" v="59" actId="478"/>
          <ac:spMkLst>
            <pc:docMk/>
            <pc:sldMk cId="2106351043" sldId="2142532552"/>
            <ac:spMk id="29" creationId="{794820EB-CA21-00F0-B363-6D515455BCCC}"/>
          </ac:spMkLst>
        </pc:spChg>
        <pc:spChg chg="mod">
          <ac:chgData name="Oscar Xiberta Soto" userId="fece721a-5478-4c07-9383-1238dec46092" providerId="ADAL" clId="{48FA8FB9-5F40-4881-9E73-015A8B33F2DD}" dt="2025-05-22T12:13:11.319" v="70" actId="1076"/>
          <ac:spMkLst>
            <pc:docMk/>
            <pc:sldMk cId="2106351043" sldId="2142532552"/>
            <ac:spMk id="30" creationId="{DAD339C5-D796-2D95-F993-D8DAB672B5FC}"/>
          </ac:spMkLst>
        </pc:spChg>
        <pc:spChg chg="add del mod">
          <ac:chgData name="Oscar Xiberta Soto" userId="fece721a-5478-4c07-9383-1238dec46092" providerId="ADAL" clId="{48FA8FB9-5F40-4881-9E73-015A8B33F2DD}" dt="2025-05-22T12:12:34.138" v="57" actId="478"/>
          <ac:spMkLst>
            <pc:docMk/>
            <pc:sldMk cId="2106351043" sldId="2142532552"/>
            <ac:spMk id="31" creationId="{DCC932A3-AAB5-4688-1553-F24032C84A3C}"/>
          </ac:spMkLst>
        </pc:spChg>
        <pc:spChg chg="del">
          <ac:chgData name="Oscar Xiberta Soto" userId="fece721a-5478-4c07-9383-1238dec46092" providerId="ADAL" clId="{48FA8FB9-5F40-4881-9E73-015A8B33F2DD}" dt="2025-05-22T12:12:34.138" v="57" actId="478"/>
          <ac:spMkLst>
            <pc:docMk/>
            <pc:sldMk cId="2106351043" sldId="2142532552"/>
            <ac:spMk id="32" creationId="{0D4C5CB8-6662-9974-9EED-47FDAEB106DE}"/>
          </ac:spMkLst>
        </pc:spChg>
        <pc:spChg chg="del">
          <ac:chgData name="Oscar Xiberta Soto" userId="fece721a-5478-4c07-9383-1238dec46092" providerId="ADAL" clId="{48FA8FB9-5F40-4881-9E73-015A8B33F2DD}" dt="2025-05-22T12:12:34.138" v="57" actId="478"/>
          <ac:spMkLst>
            <pc:docMk/>
            <pc:sldMk cId="2106351043" sldId="2142532552"/>
            <ac:spMk id="33" creationId="{2AC41776-FAE4-D328-2475-4116E1C5C019}"/>
          </ac:spMkLst>
        </pc:spChg>
        <pc:spChg chg="del">
          <ac:chgData name="Oscar Xiberta Soto" userId="fece721a-5478-4c07-9383-1238dec46092" providerId="ADAL" clId="{48FA8FB9-5F40-4881-9E73-015A8B33F2DD}" dt="2025-05-22T12:12:34.138" v="57" actId="478"/>
          <ac:spMkLst>
            <pc:docMk/>
            <pc:sldMk cId="2106351043" sldId="2142532552"/>
            <ac:spMk id="34" creationId="{B7857819-13BE-8F20-3BE0-75C8C6F8D254}"/>
          </ac:spMkLst>
        </pc:spChg>
        <pc:spChg chg="del">
          <ac:chgData name="Oscar Xiberta Soto" userId="fece721a-5478-4c07-9383-1238dec46092" providerId="ADAL" clId="{48FA8FB9-5F40-4881-9E73-015A8B33F2DD}" dt="2025-05-22T12:12:39.425" v="60" actId="478"/>
          <ac:spMkLst>
            <pc:docMk/>
            <pc:sldMk cId="2106351043" sldId="2142532552"/>
            <ac:spMk id="35" creationId="{287E6DA7-F642-E07D-02EC-B8DC183BB9AD}"/>
          </ac:spMkLst>
        </pc:spChg>
        <pc:spChg chg="del">
          <ac:chgData name="Oscar Xiberta Soto" userId="fece721a-5478-4c07-9383-1238dec46092" providerId="ADAL" clId="{48FA8FB9-5F40-4881-9E73-015A8B33F2DD}" dt="2025-05-22T12:12:01.061" v="51" actId="478"/>
          <ac:spMkLst>
            <pc:docMk/>
            <pc:sldMk cId="2106351043" sldId="2142532552"/>
            <ac:spMk id="40" creationId="{F0D7F247-519B-A21A-67E4-8008F32DBA12}"/>
          </ac:spMkLst>
        </pc:spChg>
        <pc:spChg chg="del">
          <ac:chgData name="Oscar Xiberta Soto" userId="fece721a-5478-4c07-9383-1238dec46092" providerId="ADAL" clId="{48FA8FB9-5F40-4881-9E73-015A8B33F2DD}" dt="2025-05-22T12:12:01.061" v="51" actId="478"/>
          <ac:spMkLst>
            <pc:docMk/>
            <pc:sldMk cId="2106351043" sldId="2142532552"/>
            <ac:spMk id="41" creationId="{F9F5CED6-29DF-C2A4-6A5E-81A8789D6C23}"/>
          </ac:spMkLst>
        </pc:spChg>
        <pc:spChg chg="del mod">
          <ac:chgData name="Oscar Xiberta Soto" userId="fece721a-5478-4c07-9383-1238dec46092" providerId="ADAL" clId="{48FA8FB9-5F40-4881-9E73-015A8B33F2DD}" dt="2025-05-22T12:12:30.988" v="56" actId="478"/>
          <ac:spMkLst>
            <pc:docMk/>
            <pc:sldMk cId="2106351043" sldId="2142532552"/>
            <ac:spMk id="42" creationId="{60D651A5-A3C7-9E86-8B7E-3166FC8101DF}"/>
          </ac:spMkLst>
        </pc:spChg>
        <pc:spChg chg="del">
          <ac:chgData name="Oscar Xiberta Soto" userId="fece721a-5478-4c07-9383-1238dec46092" providerId="ADAL" clId="{48FA8FB9-5F40-4881-9E73-015A8B33F2DD}" dt="2025-05-22T12:12:54.324" v="67" actId="478"/>
          <ac:spMkLst>
            <pc:docMk/>
            <pc:sldMk cId="2106351043" sldId="2142532552"/>
            <ac:spMk id="43" creationId="{70FBFF62-25AC-8468-B60F-21177CA4BE44}"/>
          </ac:spMkLst>
        </pc:spChg>
        <pc:spChg chg="mod">
          <ac:chgData name="Oscar Xiberta Soto" userId="fece721a-5478-4c07-9383-1238dec46092" providerId="ADAL" clId="{48FA8FB9-5F40-4881-9E73-015A8B33F2DD}" dt="2025-05-22T12:13:11.319" v="70" actId="1076"/>
          <ac:spMkLst>
            <pc:docMk/>
            <pc:sldMk cId="2106351043" sldId="2142532552"/>
            <ac:spMk id="44" creationId="{FBA45780-E838-0FB8-8D12-49C3323754B6}"/>
          </ac:spMkLst>
        </pc:spChg>
        <pc:spChg chg="mod">
          <ac:chgData name="Oscar Xiberta Soto" userId="fece721a-5478-4c07-9383-1238dec46092" providerId="ADAL" clId="{48FA8FB9-5F40-4881-9E73-015A8B33F2DD}" dt="2025-05-22T12:13:11.319" v="70" actId="1076"/>
          <ac:spMkLst>
            <pc:docMk/>
            <pc:sldMk cId="2106351043" sldId="2142532552"/>
            <ac:spMk id="45" creationId="{31FDA4E2-EBFF-6D40-9E9C-4C2997881CA0}"/>
          </ac:spMkLst>
        </pc:spChg>
        <pc:spChg chg="add mod">
          <ac:chgData name="Oscar Xiberta Soto" userId="fece721a-5478-4c07-9383-1238dec46092" providerId="ADAL" clId="{48FA8FB9-5F40-4881-9E73-015A8B33F2DD}" dt="2025-05-22T12:13:11.319" v="70" actId="1076"/>
          <ac:spMkLst>
            <pc:docMk/>
            <pc:sldMk cId="2106351043" sldId="2142532552"/>
            <ac:spMk id="46" creationId="{A0A8956A-2FA2-C172-7594-24BC50F0382C}"/>
          </ac:spMkLst>
        </pc:spChg>
        <pc:spChg chg="del">
          <ac:chgData name="Oscar Xiberta Soto" userId="fece721a-5478-4c07-9383-1238dec46092" providerId="ADAL" clId="{48FA8FB9-5F40-4881-9E73-015A8B33F2DD}" dt="2025-05-22T12:12:34.138" v="57" actId="478"/>
          <ac:spMkLst>
            <pc:docMk/>
            <pc:sldMk cId="2106351043" sldId="2142532552"/>
            <ac:spMk id="47" creationId="{D7C66E5E-1AF5-8CE0-6A28-CCC48DDC00FE}"/>
          </ac:spMkLst>
        </pc:spChg>
        <pc:spChg chg="del">
          <ac:chgData name="Oscar Xiberta Soto" userId="fece721a-5478-4c07-9383-1238dec46092" providerId="ADAL" clId="{48FA8FB9-5F40-4881-9E73-015A8B33F2DD}" dt="2025-05-22T12:12:38.415" v="59" actId="478"/>
          <ac:spMkLst>
            <pc:docMk/>
            <pc:sldMk cId="2106351043" sldId="2142532552"/>
            <ac:spMk id="48" creationId="{507E65B3-6BC5-ECD7-AE3D-02FC114B4F34}"/>
          </ac:spMkLst>
        </pc:spChg>
        <pc:spChg chg="add del mod">
          <ac:chgData name="Oscar Xiberta Soto" userId="fece721a-5478-4c07-9383-1238dec46092" providerId="ADAL" clId="{48FA8FB9-5F40-4881-9E73-015A8B33F2DD}" dt="2025-05-22T12:12:34.138" v="57" actId="478"/>
          <ac:spMkLst>
            <pc:docMk/>
            <pc:sldMk cId="2106351043" sldId="2142532552"/>
            <ac:spMk id="50" creationId="{E6DD391B-4E57-1A02-2001-D2CC40AEE71B}"/>
          </ac:spMkLst>
        </pc:spChg>
        <pc:spChg chg="mod">
          <ac:chgData name="Oscar Xiberta Soto" userId="fece721a-5478-4c07-9383-1238dec46092" providerId="ADAL" clId="{48FA8FB9-5F40-4881-9E73-015A8B33F2DD}" dt="2025-05-22T12:12:17.362" v="52"/>
          <ac:spMkLst>
            <pc:docMk/>
            <pc:sldMk cId="2106351043" sldId="2142532552"/>
            <ac:spMk id="53" creationId="{7BD8694D-ECE5-8881-2196-0D105B52D7BD}"/>
          </ac:spMkLst>
        </pc:spChg>
        <pc:spChg chg="mod">
          <ac:chgData name="Oscar Xiberta Soto" userId="fece721a-5478-4c07-9383-1238dec46092" providerId="ADAL" clId="{48FA8FB9-5F40-4881-9E73-015A8B33F2DD}" dt="2025-05-22T12:12:17.362" v="52"/>
          <ac:spMkLst>
            <pc:docMk/>
            <pc:sldMk cId="2106351043" sldId="2142532552"/>
            <ac:spMk id="55" creationId="{78E14019-ACFB-BC75-0530-DA71380D7927}"/>
          </ac:spMkLst>
        </pc:spChg>
        <pc:spChg chg="mod">
          <ac:chgData name="Oscar Xiberta Soto" userId="fece721a-5478-4c07-9383-1238dec46092" providerId="ADAL" clId="{48FA8FB9-5F40-4881-9E73-015A8B33F2DD}" dt="2025-05-22T12:12:17.362" v="52"/>
          <ac:spMkLst>
            <pc:docMk/>
            <pc:sldMk cId="2106351043" sldId="2142532552"/>
            <ac:spMk id="56" creationId="{7DD76E2F-4218-1EAC-7B32-E5A3D10F7B09}"/>
          </ac:spMkLst>
        </pc:spChg>
        <pc:spChg chg="mod">
          <ac:chgData name="Oscar Xiberta Soto" userId="fece721a-5478-4c07-9383-1238dec46092" providerId="ADAL" clId="{48FA8FB9-5F40-4881-9E73-015A8B33F2DD}" dt="2025-05-22T12:13:11.319" v="70" actId="1076"/>
          <ac:spMkLst>
            <pc:docMk/>
            <pc:sldMk cId="2106351043" sldId="2142532552"/>
            <ac:spMk id="58" creationId="{D22D9CD4-FCB6-DF44-1550-EEA3DCDA19DE}"/>
          </ac:spMkLst>
        </pc:spChg>
        <pc:spChg chg="del">
          <ac:chgData name="Oscar Xiberta Soto" userId="fece721a-5478-4c07-9383-1238dec46092" providerId="ADAL" clId="{48FA8FB9-5F40-4881-9E73-015A8B33F2DD}" dt="2025-05-22T12:12:01.061" v="51" actId="478"/>
          <ac:spMkLst>
            <pc:docMk/>
            <pc:sldMk cId="2106351043" sldId="2142532552"/>
            <ac:spMk id="60" creationId="{F4A79E2D-80FC-C05C-AABF-A570FB22B07D}"/>
          </ac:spMkLst>
        </pc:spChg>
        <pc:spChg chg="add del mod">
          <ac:chgData name="Oscar Xiberta Soto" userId="fece721a-5478-4c07-9383-1238dec46092" providerId="ADAL" clId="{48FA8FB9-5F40-4881-9E73-015A8B33F2DD}" dt="2025-05-22T12:12:28.314" v="54" actId="478"/>
          <ac:spMkLst>
            <pc:docMk/>
            <pc:sldMk cId="2106351043" sldId="2142532552"/>
            <ac:spMk id="72" creationId="{BEDFF2B4-A279-CFE5-AEC1-D74B54719881}"/>
          </ac:spMkLst>
        </pc:spChg>
        <pc:spChg chg="mod">
          <ac:chgData name="Oscar Xiberta Soto" userId="fece721a-5478-4c07-9383-1238dec46092" providerId="ADAL" clId="{48FA8FB9-5F40-4881-9E73-015A8B33F2DD}" dt="2025-05-22T12:13:11.319" v="70" actId="1076"/>
          <ac:spMkLst>
            <pc:docMk/>
            <pc:sldMk cId="2106351043" sldId="2142532552"/>
            <ac:spMk id="73" creationId="{F6388304-9257-6B13-DCB2-F322498281AD}"/>
          </ac:spMkLst>
        </pc:spChg>
        <pc:spChg chg="mod">
          <ac:chgData name="Oscar Xiberta Soto" userId="fece721a-5478-4c07-9383-1238dec46092" providerId="ADAL" clId="{48FA8FB9-5F40-4881-9E73-015A8B33F2DD}" dt="2025-05-22T12:13:11.319" v="70" actId="1076"/>
          <ac:spMkLst>
            <pc:docMk/>
            <pc:sldMk cId="2106351043" sldId="2142532552"/>
            <ac:spMk id="75" creationId="{7E7520F7-F261-6CF6-F1E8-FB64A4FAE572}"/>
          </ac:spMkLst>
        </pc:spChg>
        <pc:spChg chg="mod">
          <ac:chgData name="Oscar Xiberta Soto" userId="fece721a-5478-4c07-9383-1238dec46092" providerId="ADAL" clId="{48FA8FB9-5F40-4881-9E73-015A8B33F2DD}" dt="2025-05-22T12:12:17.362" v="52"/>
          <ac:spMkLst>
            <pc:docMk/>
            <pc:sldMk cId="2106351043" sldId="2142532552"/>
            <ac:spMk id="78" creationId="{FC75C319-4D70-6B41-F0B3-E851464343E1}"/>
          </ac:spMkLst>
        </pc:spChg>
        <pc:spChg chg="mod">
          <ac:chgData name="Oscar Xiberta Soto" userId="fece721a-5478-4c07-9383-1238dec46092" providerId="ADAL" clId="{48FA8FB9-5F40-4881-9E73-015A8B33F2DD}" dt="2025-05-22T12:13:11.319" v="70" actId="1076"/>
          <ac:spMkLst>
            <pc:docMk/>
            <pc:sldMk cId="2106351043" sldId="2142532552"/>
            <ac:spMk id="82" creationId="{F3E8A20B-926F-B9C8-368F-F79907B272FB}"/>
          </ac:spMkLst>
        </pc:spChg>
        <pc:spChg chg="mod">
          <ac:chgData name="Oscar Xiberta Soto" userId="fece721a-5478-4c07-9383-1238dec46092" providerId="ADAL" clId="{48FA8FB9-5F40-4881-9E73-015A8B33F2DD}" dt="2025-05-22T12:12:17.362" v="52"/>
          <ac:spMkLst>
            <pc:docMk/>
            <pc:sldMk cId="2106351043" sldId="2142532552"/>
            <ac:spMk id="88" creationId="{407F7777-A500-F04C-61A7-7AE7115E2220}"/>
          </ac:spMkLst>
        </pc:spChg>
        <pc:spChg chg="mod">
          <ac:chgData name="Oscar Xiberta Soto" userId="fece721a-5478-4c07-9383-1238dec46092" providerId="ADAL" clId="{48FA8FB9-5F40-4881-9E73-015A8B33F2DD}" dt="2025-05-22T12:12:17.362" v="52"/>
          <ac:spMkLst>
            <pc:docMk/>
            <pc:sldMk cId="2106351043" sldId="2142532552"/>
            <ac:spMk id="89" creationId="{0946F45B-B06A-7A0B-0CF0-BE1AB77328DA}"/>
          </ac:spMkLst>
        </pc:spChg>
        <pc:spChg chg="add mod">
          <ac:chgData name="Oscar Xiberta Soto" userId="fece721a-5478-4c07-9383-1238dec46092" providerId="ADAL" clId="{48FA8FB9-5F40-4881-9E73-015A8B33F2DD}" dt="2025-05-22T12:13:28.354" v="71"/>
          <ac:spMkLst>
            <pc:docMk/>
            <pc:sldMk cId="2106351043" sldId="2142532552"/>
            <ac:spMk id="91" creationId="{96DA3BEA-4991-5537-E6BE-0BF0323BB4A3}"/>
          </ac:spMkLst>
        </pc:spChg>
        <pc:grpChg chg="del">
          <ac:chgData name="Oscar Xiberta Soto" userId="fece721a-5478-4c07-9383-1238dec46092" providerId="ADAL" clId="{48FA8FB9-5F40-4881-9E73-015A8B33F2DD}" dt="2025-05-22T12:12:34.138" v="57" actId="478"/>
          <ac:grpSpMkLst>
            <pc:docMk/>
            <pc:sldMk cId="2106351043" sldId="2142532552"/>
            <ac:grpSpMk id="85" creationId="{3D0F0D1A-C030-CC07-4C78-8E4EF2CFC116}"/>
          </ac:grpSpMkLst>
        </pc:grpChg>
        <pc:picChg chg="del">
          <ac:chgData name="Oscar Xiberta Soto" userId="fece721a-5478-4c07-9383-1238dec46092" providerId="ADAL" clId="{48FA8FB9-5F40-4881-9E73-015A8B33F2DD}" dt="2025-05-22T12:12:38.415" v="59" actId="478"/>
          <ac:picMkLst>
            <pc:docMk/>
            <pc:sldMk cId="2106351043" sldId="2142532552"/>
            <ac:picMk id="49" creationId="{58D7B3BE-83BA-5818-DC47-46CE34F0A6B6}"/>
          </ac:picMkLst>
        </pc:picChg>
        <pc:cxnChg chg="del">
          <ac:chgData name="Oscar Xiberta Soto" userId="fece721a-5478-4c07-9383-1238dec46092" providerId="ADAL" clId="{48FA8FB9-5F40-4881-9E73-015A8B33F2DD}" dt="2025-05-22T12:12:51.549" v="66" actId="478"/>
          <ac:cxnSpMkLst>
            <pc:docMk/>
            <pc:sldMk cId="2106351043" sldId="2142532552"/>
            <ac:cxnSpMk id="36" creationId="{E7CE1BCC-9B07-7B8D-434B-BBAC8847C01E}"/>
          </ac:cxnSpMkLst>
        </pc:cxnChg>
        <pc:cxnChg chg="del">
          <ac:chgData name="Oscar Xiberta Soto" userId="fece721a-5478-4c07-9383-1238dec46092" providerId="ADAL" clId="{48FA8FB9-5F40-4881-9E73-015A8B33F2DD}" dt="2025-05-22T12:12:50.395" v="65" actId="478"/>
          <ac:cxnSpMkLst>
            <pc:docMk/>
            <pc:sldMk cId="2106351043" sldId="2142532552"/>
            <ac:cxnSpMk id="37" creationId="{23850593-02E8-A0BF-B35D-227C1F67FFB4}"/>
          </ac:cxnSpMkLst>
        </pc:cxnChg>
        <pc:cxnChg chg="del">
          <ac:chgData name="Oscar Xiberta Soto" userId="fece721a-5478-4c07-9383-1238dec46092" providerId="ADAL" clId="{48FA8FB9-5F40-4881-9E73-015A8B33F2DD}" dt="2025-05-22T12:12:47.553" v="62" actId="478"/>
          <ac:cxnSpMkLst>
            <pc:docMk/>
            <pc:sldMk cId="2106351043" sldId="2142532552"/>
            <ac:cxnSpMk id="38" creationId="{682AC22F-5372-A54C-C174-42FBB2C84622}"/>
          </ac:cxnSpMkLst>
        </pc:cxnChg>
        <pc:cxnChg chg="del mod">
          <ac:chgData name="Oscar Xiberta Soto" userId="fece721a-5478-4c07-9383-1238dec46092" providerId="ADAL" clId="{48FA8FB9-5F40-4881-9E73-015A8B33F2DD}" dt="2025-05-22T12:12:48.286" v="63" actId="478"/>
          <ac:cxnSpMkLst>
            <pc:docMk/>
            <pc:sldMk cId="2106351043" sldId="2142532552"/>
            <ac:cxnSpMk id="59" creationId="{33E598D4-D24B-F27E-76E1-D3E3B6F0EE8F}"/>
          </ac:cxnSpMkLst>
        </pc:cxnChg>
        <pc:cxnChg chg="del mod">
          <ac:chgData name="Oscar Xiberta Soto" userId="fece721a-5478-4c07-9383-1238dec46092" providerId="ADAL" clId="{48FA8FB9-5F40-4881-9E73-015A8B33F2DD}" dt="2025-05-22T12:12:49.260" v="64" actId="478"/>
          <ac:cxnSpMkLst>
            <pc:docMk/>
            <pc:sldMk cId="2106351043" sldId="2142532552"/>
            <ac:cxnSpMk id="67" creationId="{6F782C94-18CC-7BEB-5025-148A89B33B07}"/>
          </ac:cxnSpMkLst>
        </pc:cxnChg>
        <pc:cxnChg chg="del mod">
          <ac:chgData name="Oscar Xiberta Soto" userId="fece721a-5478-4c07-9383-1238dec46092" providerId="ADAL" clId="{48FA8FB9-5F40-4881-9E73-015A8B33F2DD}" dt="2025-05-22T12:12:46.165" v="61" actId="478"/>
          <ac:cxnSpMkLst>
            <pc:docMk/>
            <pc:sldMk cId="2106351043" sldId="2142532552"/>
            <ac:cxnSpMk id="68" creationId="{A6389F15-1A58-3BDF-0A73-BCB8B28672E9}"/>
          </ac:cxnSpMkLst>
        </pc:cxnChg>
        <pc:cxnChg chg="del mod">
          <ac:chgData name="Oscar Xiberta Soto" userId="fece721a-5478-4c07-9383-1238dec46092" providerId="ADAL" clId="{48FA8FB9-5F40-4881-9E73-015A8B33F2DD}" dt="2025-05-22T12:12:38.415" v="59" actId="478"/>
          <ac:cxnSpMkLst>
            <pc:docMk/>
            <pc:sldMk cId="2106351043" sldId="2142532552"/>
            <ac:cxnSpMk id="69" creationId="{B3C6358A-E6DE-9FC1-67A1-6C775851FF22}"/>
          </ac:cxnSpMkLst>
        </pc:cxnChg>
        <pc:cxnChg chg="del mod">
          <ac:chgData name="Oscar Xiberta Soto" userId="fece721a-5478-4c07-9383-1238dec46092" providerId="ADAL" clId="{48FA8FB9-5F40-4881-9E73-015A8B33F2DD}" dt="2025-05-22T12:12:38.415" v="59" actId="478"/>
          <ac:cxnSpMkLst>
            <pc:docMk/>
            <pc:sldMk cId="2106351043" sldId="2142532552"/>
            <ac:cxnSpMk id="70" creationId="{E02C8A24-0EED-8BA9-D6E7-DCA7652D80B2}"/>
          </ac:cxnSpMkLst>
        </pc:cxnChg>
        <pc:cxnChg chg="mod">
          <ac:chgData name="Oscar Xiberta Soto" userId="fece721a-5478-4c07-9383-1238dec46092" providerId="ADAL" clId="{48FA8FB9-5F40-4881-9E73-015A8B33F2DD}" dt="2025-05-22T12:12:34.138" v="57" actId="478"/>
          <ac:cxnSpMkLst>
            <pc:docMk/>
            <pc:sldMk cId="2106351043" sldId="2142532552"/>
            <ac:cxnSpMk id="71" creationId="{4279D5F0-4D61-4051-0C39-EAC41467868F}"/>
          </ac:cxnSpMkLst>
        </pc:cxnChg>
        <pc:cxnChg chg="del mod">
          <ac:chgData name="Oscar Xiberta Soto" userId="fece721a-5478-4c07-9383-1238dec46092" providerId="ADAL" clId="{48FA8FB9-5F40-4881-9E73-015A8B33F2DD}" dt="2025-05-22T12:12:26.480" v="53" actId="478"/>
          <ac:cxnSpMkLst>
            <pc:docMk/>
            <pc:sldMk cId="2106351043" sldId="2142532552"/>
            <ac:cxnSpMk id="84" creationId="{3192273F-4B26-DE41-376E-7C1D490BF1AB}"/>
          </ac:cxnSpMkLst>
        </pc:cxnChg>
      </pc:sldChg>
      <pc:sldChg chg="addSp delSp modSp add mod">
        <pc:chgData name="Oscar Xiberta Soto" userId="fece721a-5478-4c07-9383-1238dec46092" providerId="ADAL" clId="{48FA8FB9-5F40-4881-9E73-015A8B33F2DD}" dt="2025-05-22T12:14:50.045" v="88" actId="14100"/>
        <pc:sldMkLst>
          <pc:docMk/>
          <pc:sldMk cId="3165803746" sldId="2142532553"/>
        </pc:sldMkLst>
        <pc:spChg chg="del">
          <ac:chgData name="Oscar Xiberta Soto" userId="fece721a-5478-4c07-9383-1238dec46092" providerId="ADAL" clId="{48FA8FB9-5F40-4881-9E73-015A8B33F2DD}" dt="2025-05-22T12:14:41.816" v="86" actId="478"/>
          <ac:spMkLst>
            <pc:docMk/>
            <pc:sldMk cId="3165803746" sldId="2142532553"/>
            <ac:spMk id="4" creationId="{596FE029-DC79-6394-8FE7-CFD54A4E6118}"/>
          </ac:spMkLst>
        </pc:spChg>
        <pc:spChg chg="del">
          <ac:chgData name="Oscar Xiberta Soto" userId="fece721a-5478-4c07-9383-1238dec46092" providerId="ADAL" clId="{48FA8FB9-5F40-4881-9E73-015A8B33F2DD}" dt="2025-05-22T12:13:56.926" v="73" actId="478"/>
          <ac:spMkLst>
            <pc:docMk/>
            <pc:sldMk cId="3165803746" sldId="2142532553"/>
            <ac:spMk id="5" creationId="{B0FF9676-938A-E73B-A583-CF81EDE8DE85}"/>
          </ac:spMkLst>
        </pc:spChg>
        <pc:spChg chg="del">
          <ac:chgData name="Oscar Xiberta Soto" userId="fece721a-5478-4c07-9383-1238dec46092" providerId="ADAL" clId="{48FA8FB9-5F40-4881-9E73-015A8B33F2DD}" dt="2025-05-22T12:13:56.926" v="73" actId="478"/>
          <ac:spMkLst>
            <pc:docMk/>
            <pc:sldMk cId="3165803746" sldId="2142532553"/>
            <ac:spMk id="6" creationId="{388EE277-CBCC-C1C7-174B-2656D9498A02}"/>
          </ac:spMkLst>
        </pc:spChg>
        <pc:spChg chg="add mod">
          <ac:chgData name="Oscar Xiberta Soto" userId="fece721a-5478-4c07-9383-1238dec46092" providerId="ADAL" clId="{48FA8FB9-5F40-4881-9E73-015A8B33F2DD}" dt="2025-05-22T12:14:15.622" v="74"/>
          <ac:spMkLst>
            <pc:docMk/>
            <pc:sldMk cId="3165803746" sldId="2142532553"/>
            <ac:spMk id="7" creationId="{1456F78F-43E2-C0AD-549E-8EFB478D8486}"/>
          </ac:spMkLst>
        </pc:spChg>
        <pc:spChg chg="mod">
          <ac:chgData name="Oscar Xiberta Soto" userId="fece721a-5478-4c07-9383-1238dec46092" providerId="ADAL" clId="{48FA8FB9-5F40-4881-9E73-015A8B33F2DD}" dt="2025-05-22T12:14:50.045" v="88" actId="14100"/>
          <ac:spMkLst>
            <pc:docMk/>
            <pc:sldMk cId="3165803746" sldId="2142532553"/>
            <ac:spMk id="8" creationId="{F5D7F86F-7D39-7A9A-E65B-19788F41DE91}"/>
          </ac:spMkLst>
        </pc:spChg>
        <pc:spChg chg="add mod">
          <ac:chgData name="Oscar Xiberta Soto" userId="fece721a-5478-4c07-9383-1238dec46092" providerId="ADAL" clId="{48FA8FB9-5F40-4881-9E73-015A8B33F2DD}" dt="2025-05-22T12:14:15.622" v="74"/>
          <ac:spMkLst>
            <pc:docMk/>
            <pc:sldMk cId="3165803746" sldId="2142532553"/>
            <ac:spMk id="12" creationId="{AB8D1AB6-8BFE-469F-A2EF-BBC96CB9C7C5}"/>
          </ac:spMkLst>
        </pc:spChg>
        <pc:spChg chg="del">
          <ac:chgData name="Oscar Xiberta Soto" userId="fece721a-5478-4c07-9383-1238dec46092" providerId="ADAL" clId="{48FA8FB9-5F40-4881-9E73-015A8B33F2DD}" dt="2025-05-22T12:14:28.032" v="79" actId="478"/>
          <ac:spMkLst>
            <pc:docMk/>
            <pc:sldMk cId="3165803746" sldId="2142532553"/>
            <ac:spMk id="14" creationId="{76ABFEE8-5A3E-A7FA-1434-6348EA9691B1}"/>
          </ac:spMkLst>
        </pc:spChg>
        <pc:spChg chg="add del mod">
          <ac:chgData name="Oscar Xiberta Soto" userId="fece721a-5478-4c07-9383-1238dec46092" providerId="ADAL" clId="{48FA8FB9-5F40-4881-9E73-015A8B33F2DD}" dt="2025-05-22T12:14:28.032" v="79" actId="478"/>
          <ac:spMkLst>
            <pc:docMk/>
            <pc:sldMk cId="3165803746" sldId="2142532553"/>
            <ac:spMk id="15" creationId="{9071B970-FFCA-A0AA-561D-792CA79CE7A8}"/>
          </ac:spMkLst>
        </pc:spChg>
        <pc:spChg chg="add del mod">
          <ac:chgData name="Oscar Xiberta Soto" userId="fece721a-5478-4c07-9383-1238dec46092" providerId="ADAL" clId="{48FA8FB9-5F40-4881-9E73-015A8B33F2DD}" dt="2025-05-22T12:14:28.032" v="79" actId="478"/>
          <ac:spMkLst>
            <pc:docMk/>
            <pc:sldMk cId="3165803746" sldId="2142532553"/>
            <ac:spMk id="16" creationId="{D55D418B-7D69-CF37-A3D5-00832CFDAC45}"/>
          </ac:spMkLst>
        </pc:spChg>
        <pc:spChg chg="del">
          <ac:chgData name="Oscar Xiberta Soto" userId="fece721a-5478-4c07-9383-1238dec46092" providerId="ADAL" clId="{48FA8FB9-5F40-4881-9E73-015A8B33F2DD}" dt="2025-05-22T12:14:28.032" v="79" actId="478"/>
          <ac:spMkLst>
            <pc:docMk/>
            <pc:sldMk cId="3165803746" sldId="2142532553"/>
            <ac:spMk id="17" creationId="{6B993629-EA6A-E735-2392-5877798E45E7}"/>
          </ac:spMkLst>
        </pc:spChg>
        <pc:spChg chg="del">
          <ac:chgData name="Oscar Xiberta Soto" userId="fece721a-5478-4c07-9383-1238dec46092" providerId="ADAL" clId="{48FA8FB9-5F40-4881-9E73-015A8B33F2DD}" dt="2025-05-22T12:14:22.632" v="77" actId="478"/>
          <ac:spMkLst>
            <pc:docMk/>
            <pc:sldMk cId="3165803746" sldId="2142532553"/>
            <ac:spMk id="18" creationId="{07B4D710-8CEB-0186-9E59-8B4EB8FA24F6}"/>
          </ac:spMkLst>
        </pc:spChg>
        <pc:spChg chg="del">
          <ac:chgData name="Oscar Xiberta Soto" userId="fece721a-5478-4c07-9383-1238dec46092" providerId="ADAL" clId="{48FA8FB9-5F40-4881-9E73-015A8B33F2DD}" dt="2025-05-22T12:14:24.328" v="78" actId="478"/>
          <ac:spMkLst>
            <pc:docMk/>
            <pc:sldMk cId="3165803746" sldId="2142532553"/>
            <ac:spMk id="22" creationId="{0E8539CF-9AD5-DC4D-1913-A3637A8FBD2B}"/>
          </ac:spMkLst>
        </pc:spChg>
        <pc:spChg chg="del">
          <ac:chgData name="Oscar Xiberta Soto" userId="fece721a-5478-4c07-9383-1238dec46092" providerId="ADAL" clId="{48FA8FB9-5F40-4881-9E73-015A8B33F2DD}" dt="2025-05-22T12:14:44.116" v="87" actId="478"/>
          <ac:spMkLst>
            <pc:docMk/>
            <pc:sldMk cId="3165803746" sldId="2142532553"/>
            <ac:spMk id="23" creationId="{A829F126-5360-A1D1-76FB-E55DF6E71245}"/>
          </ac:spMkLst>
        </pc:spChg>
        <pc:spChg chg="add mod">
          <ac:chgData name="Oscar Xiberta Soto" userId="fece721a-5478-4c07-9383-1238dec46092" providerId="ADAL" clId="{48FA8FB9-5F40-4881-9E73-015A8B33F2DD}" dt="2025-05-22T12:14:15.622" v="74"/>
          <ac:spMkLst>
            <pc:docMk/>
            <pc:sldMk cId="3165803746" sldId="2142532553"/>
            <ac:spMk id="24" creationId="{C4F9F2FC-C58B-9AD0-E091-44100D40B04E}"/>
          </ac:spMkLst>
        </pc:spChg>
        <pc:spChg chg="add mod">
          <ac:chgData name="Oscar Xiberta Soto" userId="fece721a-5478-4c07-9383-1238dec46092" providerId="ADAL" clId="{48FA8FB9-5F40-4881-9E73-015A8B33F2DD}" dt="2025-05-22T12:14:15.622" v="74"/>
          <ac:spMkLst>
            <pc:docMk/>
            <pc:sldMk cId="3165803746" sldId="2142532553"/>
            <ac:spMk id="26" creationId="{CBED80CA-B6B7-F43D-EC59-CF946FFBC996}"/>
          </ac:spMkLst>
        </pc:spChg>
        <pc:spChg chg="del">
          <ac:chgData name="Oscar Xiberta Soto" userId="fece721a-5478-4c07-9383-1238dec46092" providerId="ADAL" clId="{48FA8FB9-5F40-4881-9E73-015A8B33F2DD}" dt="2025-05-22T12:14:28.032" v="79" actId="478"/>
          <ac:spMkLst>
            <pc:docMk/>
            <pc:sldMk cId="3165803746" sldId="2142532553"/>
            <ac:spMk id="27" creationId="{1CCB1FBF-1892-B1A1-C4E4-675DE7AE2C77}"/>
          </ac:spMkLst>
        </pc:spChg>
        <pc:spChg chg="add del mod">
          <ac:chgData name="Oscar Xiberta Soto" userId="fece721a-5478-4c07-9383-1238dec46092" providerId="ADAL" clId="{48FA8FB9-5F40-4881-9E73-015A8B33F2DD}" dt="2025-05-22T12:14:28.032" v="79" actId="478"/>
          <ac:spMkLst>
            <pc:docMk/>
            <pc:sldMk cId="3165803746" sldId="2142532553"/>
            <ac:spMk id="31" creationId="{F0D4D68E-924A-FEC2-9D37-771F88B8C1F4}"/>
          </ac:spMkLst>
        </pc:spChg>
        <pc:spChg chg="del">
          <ac:chgData name="Oscar Xiberta Soto" userId="fece721a-5478-4c07-9383-1238dec46092" providerId="ADAL" clId="{48FA8FB9-5F40-4881-9E73-015A8B33F2DD}" dt="2025-05-22T12:13:56.926" v="73" actId="478"/>
          <ac:spMkLst>
            <pc:docMk/>
            <pc:sldMk cId="3165803746" sldId="2142532553"/>
            <ac:spMk id="44" creationId="{3E11D49F-1C9C-4C23-65AF-618E01C2D3E8}"/>
          </ac:spMkLst>
        </pc:spChg>
        <pc:spChg chg="del">
          <ac:chgData name="Oscar Xiberta Soto" userId="fece721a-5478-4c07-9383-1238dec46092" providerId="ADAL" clId="{48FA8FB9-5F40-4881-9E73-015A8B33F2DD}" dt="2025-05-22T12:13:56.926" v="73" actId="478"/>
          <ac:spMkLst>
            <pc:docMk/>
            <pc:sldMk cId="3165803746" sldId="2142532553"/>
            <ac:spMk id="45" creationId="{C5F377E7-130B-A364-F5D3-FA13C4117BB8}"/>
          </ac:spMkLst>
        </pc:spChg>
        <pc:spChg chg="del">
          <ac:chgData name="Oscar Xiberta Soto" userId="fece721a-5478-4c07-9383-1238dec46092" providerId="ADAL" clId="{48FA8FB9-5F40-4881-9E73-015A8B33F2DD}" dt="2025-05-22T12:13:56.926" v="73" actId="478"/>
          <ac:spMkLst>
            <pc:docMk/>
            <pc:sldMk cId="3165803746" sldId="2142532553"/>
            <ac:spMk id="46" creationId="{DC0B9014-2599-50C2-6EC7-02C8EF3A516D}"/>
          </ac:spMkLst>
        </pc:spChg>
        <pc:spChg chg="del">
          <ac:chgData name="Oscar Xiberta Soto" userId="fece721a-5478-4c07-9383-1238dec46092" providerId="ADAL" clId="{48FA8FB9-5F40-4881-9E73-015A8B33F2DD}" dt="2025-05-22T12:14:21.267" v="76" actId="478"/>
          <ac:spMkLst>
            <pc:docMk/>
            <pc:sldMk cId="3165803746" sldId="2142532553"/>
            <ac:spMk id="49" creationId="{BC920236-6CC3-7FBA-57CD-07BA5BFC80D2}"/>
          </ac:spMkLst>
        </pc:spChg>
        <pc:spChg chg="del">
          <ac:chgData name="Oscar Xiberta Soto" userId="fece721a-5478-4c07-9383-1238dec46092" providerId="ADAL" clId="{48FA8FB9-5F40-4881-9E73-015A8B33F2DD}" dt="2025-05-22T12:13:56.926" v="73" actId="478"/>
          <ac:spMkLst>
            <pc:docMk/>
            <pc:sldMk cId="3165803746" sldId="2142532553"/>
            <ac:spMk id="51" creationId="{DCC991B6-7F68-DD68-207D-B3BF8BA560C6}"/>
          </ac:spMkLst>
        </pc:spChg>
        <pc:spChg chg="del">
          <ac:chgData name="Oscar Xiberta Soto" userId="fece721a-5478-4c07-9383-1238dec46092" providerId="ADAL" clId="{48FA8FB9-5F40-4881-9E73-015A8B33F2DD}" dt="2025-05-22T12:13:56.926" v="73" actId="478"/>
          <ac:spMkLst>
            <pc:docMk/>
            <pc:sldMk cId="3165803746" sldId="2142532553"/>
            <ac:spMk id="58" creationId="{FEA48140-FDDA-8447-E757-B4783E803B08}"/>
          </ac:spMkLst>
        </pc:spChg>
        <pc:spChg chg="mod">
          <ac:chgData name="Oscar Xiberta Soto" userId="fece721a-5478-4c07-9383-1238dec46092" providerId="ADAL" clId="{48FA8FB9-5F40-4881-9E73-015A8B33F2DD}" dt="2025-05-22T12:14:15.622" v="74"/>
          <ac:spMkLst>
            <pc:docMk/>
            <pc:sldMk cId="3165803746" sldId="2142532553"/>
            <ac:spMk id="62" creationId="{DD5DDBBF-F01D-2B84-6ADC-BA532D5130B0}"/>
          </ac:spMkLst>
        </pc:spChg>
        <pc:spChg chg="mod">
          <ac:chgData name="Oscar Xiberta Soto" userId="fece721a-5478-4c07-9383-1238dec46092" providerId="ADAL" clId="{48FA8FB9-5F40-4881-9E73-015A8B33F2DD}" dt="2025-05-22T12:14:15.622" v="74"/>
          <ac:spMkLst>
            <pc:docMk/>
            <pc:sldMk cId="3165803746" sldId="2142532553"/>
            <ac:spMk id="71" creationId="{77139222-960E-213F-9043-246303133C35}"/>
          </ac:spMkLst>
        </pc:spChg>
        <pc:spChg chg="del">
          <ac:chgData name="Oscar Xiberta Soto" userId="fece721a-5478-4c07-9383-1238dec46092" providerId="ADAL" clId="{48FA8FB9-5F40-4881-9E73-015A8B33F2DD}" dt="2025-05-22T12:13:56.926" v="73" actId="478"/>
          <ac:spMkLst>
            <pc:docMk/>
            <pc:sldMk cId="3165803746" sldId="2142532553"/>
            <ac:spMk id="73" creationId="{C7D2D425-7123-9686-C0DF-E741727375AC}"/>
          </ac:spMkLst>
        </pc:spChg>
        <pc:spChg chg="del">
          <ac:chgData name="Oscar Xiberta Soto" userId="fece721a-5478-4c07-9383-1238dec46092" providerId="ADAL" clId="{48FA8FB9-5F40-4881-9E73-015A8B33F2DD}" dt="2025-05-22T12:13:56.926" v="73" actId="478"/>
          <ac:spMkLst>
            <pc:docMk/>
            <pc:sldMk cId="3165803746" sldId="2142532553"/>
            <ac:spMk id="75" creationId="{D47FF3CC-6244-B39E-E9E0-DBB106E26B0F}"/>
          </ac:spMkLst>
        </pc:spChg>
        <pc:spChg chg="del">
          <ac:chgData name="Oscar Xiberta Soto" userId="fece721a-5478-4c07-9383-1238dec46092" providerId="ADAL" clId="{48FA8FB9-5F40-4881-9E73-015A8B33F2DD}" dt="2025-05-22T12:13:56.926" v="73" actId="478"/>
          <ac:spMkLst>
            <pc:docMk/>
            <pc:sldMk cId="3165803746" sldId="2142532553"/>
            <ac:spMk id="82" creationId="{E56F6B0A-C7C9-09B0-63FD-79CE3C4979FC}"/>
          </ac:spMkLst>
        </pc:spChg>
        <pc:spChg chg="mod">
          <ac:chgData name="Oscar Xiberta Soto" userId="fece721a-5478-4c07-9383-1238dec46092" providerId="ADAL" clId="{48FA8FB9-5F40-4881-9E73-015A8B33F2DD}" dt="2025-05-22T12:14:15.622" v="74"/>
          <ac:spMkLst>
            <pc:docMk/>
            <pc:sldMk cId="3165803746" sldId="2142532553"/>
            <ac:spMk id="84" creationId="{3BC067BC-1D56-BB96-03F2-D9CD059B585D}"/>
          </ac:spMkLst>
        </pc:spChg>
        <pc:grpChg chg="del">
          <ac:chgData name="Oscar Xiberta Soto" userId="fece721a-5478-4c07-9383-1238dec46092" providerId="ADAL" clId="{48FA8FB9-5F40-4881-9E73-015A8B33F2DD}" dt="2025-05-22T12:14:28.032" v="79" actId="478"/>
          <ac:grpSpMkLst>
            <pc:docMk/>
            <pc:sldMk cId="3165803746" sldId="2142532553"/>
            <ac:grpSpMk id="70" creationId="{C9E68269-8A27-AE5C-6CC1-EF4794EAE5ED}"/>
          </ac:grpSpMkLst>
        </pc:grpChg>
        <pc:cxnChg chg="del">
          <ac:chgData name="Oscar Xiberta Soto" userId="fece721a-5478-4c07-9383-1238dec46092" providerId="ADAL" clId="{48FA8FB9-5F40-4881-9E73-015A8B33F2DD}" dt="2025-05-22T12:14:32.111" v="83" actId="478"/>
          <ac:cxnSpMkLst>
            <pc:docMk/>
            <pc:sldMk cId="3165803746" sldId="2142532553"/>
            <ac:cxnSpMk id="19" creationId="{26BA211B-1961-DE31-4D3A-C02C4455A8EA}"/>
          </ac:cxnSpMkLst>
        </pc:cxnChg>
        <pc:cxnChg chg="del">
          <ac:chgData name="Oscar Xiberta Soto" userId="fece721a-5478-4c07-9383-1238dec46092" providerId="ADAL" clId="{48FA8FB9-5F40-4881-9E73-015A8B33F2DD}" dt="2025-05-22T12:14:33.488" v="84" actId="478"/>
          <ac:cxnSpMkLst>
            <pc:docMk/>
            <pc:sldMk cId="3165803746" sldId="2142532553"/>
            <ac:cxnSpMk id="20" creationId="{B23D8471-11E2-D4A8-D855-04A41D259F48}"/>
          </ac:cxnSpMkLst>
        </pc:cxnChg>
        <pc:cxnChg chg="del">
          <ac:chgData name="Oscar Xiberta Soto" userId="fece721a-5478-4c07-9383-1238dec46092" providerId="ADAL" clId="{48FA8FB9-5F40-4881-9E73-015A8B33F2DD}" dt="2025-05-22T12:14:34.560" v="85" actId="478"/>
          <ac:cxnSpMkLst>
            <pc:docMk/>
            <pc:sldMk cId="3165803746" sldId="2142532553"/>
            <ac:cxnSpMk id="21" creationId="{FB3F9C00-66EA-FF81-53B5-DFB92331B45C}"/>
          </ac:cxnSpMkLst>
        </pc:cxnChg>
        <pc:cxnChg chg="del mod">
          <ac:chgData name="Oscar Xiberta Soto" userId="fece721a-5478-4c07-9383-1238dec46092" providerId="ADAL" clId="{48FA8FB9-5F40-4881-9E73-015A8B33F2DD}" dt="2025-05-22T12:14:31.245" v="82" actId="478"/>
          <ac:cxnSpMkLst>
            <pc:docMk/>
            <pc:sldMk cId="3165803746" sldId="2142532553"/>
            <ac:cxnSpMk id="43" creationId="{79C11D0B-950B-7AD3-B5C9-785365D1A07B}"/>
          </ac:cxnSpMkLst>
        </pc:cxnChg>
        <pc:cxnChg chg="del mod">
          <ac:chgData name="Oscar Xiberta Soto" userId="fece721a-5478-4c07-9383-1238dec46092" providerId="ADAL" clId="{48FA8FB9-5F40-4881-9E73-015A8B33F2DD}" dt="2025-05-22T12:14:30.619" v="81" actId="478"/>
          <ac:cxnSpMkLst>
            <pc:docMk/>
            <pc:sldMk cId="3165803746" sldId="2142532553"/>
            <ac:cxnSpMk id="47" creationId="{1D30C03A-6B55-3794-9BCC-AF47410F8698}"/>
          </ac:cxnSpMkLst>
        </pc:cxnChg>
        <pc:cxnChg chg="del mod">
          <ac:chgData name="Oscar Xiberta Soto" userId="fece721a-5478-4c07-9383-1238dec46092" providerId="ADAL" clId="{48FA8FB9-5F40-4881-9E73-015A8B33F2DD}" dt="2025-05-22T12:14:29.959" v="80" actId="478"/>
          <ac:cxnSpMkLst>
            <pc:docMk/>
            <pc:sldMk cId="3165803746" sldId="2142532553"/>
            <ac:cxnSpMk id="48" creationId="{9304F8DD-AFA3-B706-A471-B83F4E5317DC}"/>
          </ac:cxnSpMkLst>
        </pc:cxnChg>
        <pc:cxnChg chg="del mod">
          <ac:chgData name="Oscar Xiberta Soto" userId="fece721a-5478-4c07-9383-1238dec46092" providerId="ADAL" clId="{48FA8FB9-5F40-4881-9E73-015A8B33F2DD}" dt="2025-05-22T12:14:19.639" v="75" actId="478"/>
          <ac:cxnSpMkLst>
            <pc:docMk/>
            <pc:sldMk cId="3165803746" sldId="2142532553"/>
            <ac:cxnSpMk id="69" creationId="{D02FECF4-0C66-BF77-2F29-1F534FE59DDE}"/>
          </ac:cxnSpMkLst>
        </pc:cxnChg>
      </pc:sldChg>
      <pc:sldChg chg="addSp delSp modSp add mod">
        <pc:chgData name="Oscar Xiberta Soto" userId="fece721a-5478-4c07-9383-1238dec46092" providerId="ADAL" clId="{48FA8FB9-5F40-4881-9E73-015A8B33F2DD}" dt="2025-05-22T12:15:59.119" v="94" actId="478"/>
        <pc:sldMkLst>
          <pc:docMk/>
          <pc:sldMk cId="22051905" sldId="2142532554"/>
        </pc:sldMkLst>
        <pc:spChg chg="del">
          <ac:chgData name="Oscar Xiberta Soto" userId="fece721a-5478-4c07-9383-1238dec46092" providerId="ADAL" clId="{48FA8FB9-5F40-4881-9E73-015A8B33F2DD}" dt="2025-05-22T12:15:21.822" v="90" actId="478"/>
          <ac:spMkLst>
            <pc:docMk/>
            <pc:sldMk cId="22051905" sldId="2142532554"/>
            <ac:spMk id="9" creationId="{8B603674-3893-0B91-6DB5-E349D1C81631}"/>
          </ac:spMkLst>
        </pc:spChg>
        <pc:spChg chg="del">
          <ac:chgData name="Oscar Xiberta Soto" userId="fece721a-5478-4c07-9383-1238dec46092" providerId="ADAL" clId="{48FA8FB9-5F40-4881-9E73-015A8B33F2DD}" dt="2025-05-22T12:15:21.822" v="90" actId="478"/>
          <ac:spMkLst>
            <pc:docMk/>
            <pc:sldMk cId="22051905" sldId="2142532554"/>
            <ac:spMk id="10" creationId="{44BDB8C0-48B4-CD1C-309B-2CCADD5E1C34}"/>
          </ac:spMkLst>
        </pc:spChg>
        <pc:spChg chg="del">
          <ac:chgData name="Oscar Xiberta Soto" userId="fece721a-5478-4c07-9383-1238dec46092" providerId="ADAL" clId="{48FA8FB9-5F40-4881-9E73-015A8B33F2DD}" dt="2025-05-22T12:15:21.822" v="90" actId="478"/>
          <ac:spMkLst>
            <pc:docMk/>
            <pc:sldMk cId="22051905" sldId="2142532554"/>
            <ac:spMk id="12" creationId="{1B27D25A-07D1-2448-91A6-C1CDFF51DAFC}"/>
          </ac:spMkLst>
        </pc:spChg>
        <pc:spChg chg="del">
          <ac:chgData name="Oscar Xiberta Soto" userId="fece721a-5478-4c07-9383-1238dec46092" providerId="ADAL" clId="{48FA8FB9-5F40-4881-9E73-015A8B33F2DD}" dt="2025-05-22T12:15:21.822" v="90" actId="478"/>
          <ac:spMkLst>
            <pc:docMk/>
            <pc:sldMk cId="22051905" sldId="2142532554"/>
            <ac:spMk id="13" creationId="{DB2FE24A-8EE8-5C5D-95A9-20C0FA634A29}"/>
          </ac:spMkLst>
        </pc:spChg>
        <pc:spChg chg="add mod">
          <ac:chgData name="Oscar Xiberta Soto" userId="fece721a-5478-4c07-9383-1238dec46092" providerId="ADAL" clId="{48FA8FB9-5F40-4881-9E73-015A8B33F2DD}" dt="2025-05-22T12:15:42.287" v="91"/>
          <ac:spMkLst>
            <pc:docMk/>
            <pc:sldMk cId="22051905" sldId="2142532554"/>
            <ac:spMk id="14" creationId="{24263F88-541F-B539-B0B9-3D7F3654B885}"/>
          </ac:spMkLst>
        </pc:spChg>
        <pc:spChg chg="add mod">
          <ac:chgData name="Oscar Xiberta Soto" userId="fece721a-5478-4c07-9383-1238dec46092" providerId="ADAL" clId="{48FA8FB9-5F40-4881-9E73-015A8B33F2DD}" dt="2025-05-22T12:15:42.287" v="91"/>
          <ac:spMkLst>
            <pc:docMk/>
            <pc:sldMk cId="22051905" sldId="2142532554"/>
            <ac:spMk id="17" creationId="{52FF48B5-7128-F31E-F3CF-4E52ECD93779}"/>
          </ac:spMkLst>
        </pc:spChg>
        <pc:spChg chg="add mod">
          <ac:chgData name="Oscar Xiberta Soto" userId="fece721a-5478-4c07-9383-1238dec46092" providerId="ADAL" clId="{48FA8FB9-5F40-4881-9E73-015A8B33F2DD}" dt="2025-05-22T12:15:42.287" v="91"/>
          <ac:spMkLst>
            <pc:docMk/>
            <pc:sldMk cId="22051905" sldId="2142532554"/>
            <ac:spMk id="19" creationId="{6734A3B8-2C70-8CA8-1969-47FBC22FB940}"/>
          </ac:spMkLst>
        </pc:spChg>
        <pc:spChg chg="add mod">
          <ac:chgData name="Oscar Xiberta Soto" userId="fece721a-5478-4c07-9383-1238dec46092" providerId="ADAL" clId="{48FA8FB9-5F40-4881-9E73-015A8B33F2DD}" dt="2025-05-22T12:15:42.287" v="91"/>
          <ac:spMkLst>
            <pc:docMk/>
            <pc:sldMk cId="22051905" sldId="2142532554"/>
            <ac:spMk id="23" creationId="{2D2B07D2-BEEE-DD89-717A-4AAAF303A558}"/>
          </ac:spMkLst>
        </pc:spChg>
        <pc:spChg chg="del">
          <ac:chgData name="Oscar Xiberta Soto" userId="fece721a-5478-4c07-9383-1238dec46092" providerId="ADAL" clId="{48FA8FB9-5F40-4881-9E73-015A8B33F2DD}" dt="2025-05-22T12:15:21.822" v="90" actId="478"/>
          <ac:spMkLst>
            <pc:docMk/>
            <pc:sldMk cId="22051905" sldId="2142532554"/>
            <ac:spMk id="24" creationId="{52B555CC-C0A6-7659-B0EC-5F32CF0B143D}"/>
          </ac:spMkLst>
        </pc:spChg>
        <pc:spChg chg="del">
          <ac:chgData name="Oscar Xiberta Soto" userId="fece721a-5478-4c07-9383-1238dec46092" providerId="ADAL" clId="{48FA8FB9-5F40-4881-9E73-015A8B33F2DD}" dt="2025-05-22T12:15:21.822" v="90" actId="478"/>
          <ac:spMkLst>
            <pc:docMk/>
            <pc:sldMk cId="22051905" sldId="2142532554"/>
            <ac:spMk id="25" creationId="{CA6CCC61-777D-595E-4923-150231A935C6}"/>
          </ac:spMkLst>
        </pc:spChg>
        <pc:spChg chg="del">
          <ac:chgData name="Oscar Xiberta Soto" userId="fece721a-5478-4c07-9383-1238dec46092" providerId="ADAL" clId="{48FA8FB9-5F40-4881-9E73-015A8B33F2DD}" dt="2025-05-22T12:15:21.822" v="90" actId="478"/>
          <ac:spMkLst>
            <pc:docMk/>
            <pc:sldMk cId="22051905" sldId="2142532554"/>
            <ac:spMk id="26" creationId="{B626BB34-C95C-00C2-79D1-5FCFF4AD6FFD}"/>
          </ac:spMkLst>
        </pc:spChg>
        <pc:spChg chg="del">
          <ac:chgData name="Oscar Xiberta Soto" userId="fece721a-5478-4c07-9383-1238dec46092" providerId="ADAL" clId="{48FA8FB9-5F40-4881-9E73-015A8B33F2DD}" dt="2025-05-22T12:15:21.822" v="90" actId="478"/>
          <ac:spMkLst>
            <pc:docMk/>
            <pc:sldMk cId="22051905" sldId="2142532554"/>
            <ac:spMk id="28" creationId="{E99458F6-9E12-9254-7146-798BD0AF8760}"/>
          </ac:spMkLst>
        </pc:spChg>
        <pc:spChg chg="del">
          <ac:chgData name="Oscar Xiberta Soto" userId="fece721a-5478-4c07-9383-1238dec46092" providerId="ADAL" clId="{48FA8FB9-5F40-4881-9E73-015A8B33F2DD}" dt="2025-05-22T12:15:21.822" v="90" actId="478"/>
          <ac:spMkLst>
            <pc:docMk/>
            <pc:sldMk cId="22051905" sldId="2142532554"/>
            <ac:spMk id="39" creationId="{E352BA18-3A4A-039B-27E5-8301E88465E4}"/>
          </ac:spMkLst>
        </pc:spChg>
        <pc:spChg chg="add del mod">
          <ac:chgData name="Oscar Xiberta Soto" userId="fece721a-5478-4c07-9383-1238dec46092" providerId="ADAL" clId="{48FA8FB9-5F40-4881-9E73-015A8B33F2DD}" dt="2025-05-22T12:15:51.017" v="92" actId="478"/>
          <ac:spMkLst>
            <pc:docMk/>
            <pc:sldMk cId="22051905" sldId="2142532554"/>
            <ac:spMk id="44" creationId="{41B97671-BE9E-2841-6804-6C8492E8EE07}"/>
          </ac:spMkLst>
        </pc:spChg>
        <pc:spChg chg="add mod">
          <ac:chgData name="Oscar Xiberta Soto" userId="fece721a-5478-4c07-9383-1238dec46092" providerId="ADAL" clId="{48FA8FB9-5F40-4881-9E73-015A8B33F2DD}" dt="2025-05-22T12:15:42.287" v="91"/>
          <ac:spMkLst>
            <pc:docMk/>
            <pc:sldMk cId="22051905" sldId="2142532554"/>
            <ac:spMk id="46" creationId="{46E5A144-5378-5CE2-3487-6AD7D5C15A58}"/>
          </ac:spMkLst>
        </pc:spChg>
        <pc:spChg chg="add mod">
          <ac:chgData name="Oscar Xiberta Soto" userId="fece721a-5478-4c07-9383-1238dec46092" providerId="ADAL" clId="{48FA8FB9-5F40-4881-9E73-015A8B33F2DD}" dt="2025-05-22T12:15:42.287" v="91"/>
          <ac:spMkLst>
            <pc:docMk/>
            <pc:sldMk cId="22051905" sldId="2142532554"/>
            <ac:spMk id="49" creationId="{87806E62-7851-3037-FA6F-6B3DB54A40F3}"/>
          </ac:spMkLst>
        </pc:spChg>
        <pc:spChg chg="del">
          <ac:chgData name="Oscar Xiberta Soto" userId="fece721a-5478-4c07-9383-1238dec46092" providerId="ADAL" clId="{48FA8FB9-5F40-4881-9E73-015A8B33F2DD}" dt="2025-05-22T12:15:21.822" v="90" actId="478"/>
          <ac:spMkLst>
            <pc:docMk/>
            <pc:sldMk cId="22051905" sldId="2142532554"/>
            <ac:spMk id="50" creationId="{7172AB96-315C-AA45-BD91-FF105EE83E2D}"/>
          </ac:spMkLst>
        </pc:spChg>
        <pc:spChg chg="add del mod">
          <ac:chgData name="Oscar Xiberta Soto" userId="fece721a-5478-4c07-9383-1238dec46092" providerId="ADAL" clId="{48FA8FB9-5F40-4881-9E73-015A8B33F2DD}" dt="2025-05-22T12:15:52.921" v="93" actId="478"/>
          <ac:spMkLst>
            <pc:docMk/>
            <pc:sldMk cId="22051905" sldId="2142532554"/>
            <ac:spMk id="52" creationId="{6885DBAD-B646-2F24-2F85-36DD934CBBB9}"/>
          </ac:spMkLst>
        </pc:spChg>
        <pc:spChg chg="add mod">
          <ac:chgData name="Oscar Xiberta Soto" userId="fece721a-5478-4c07-9383-1238dec46092" providerId="ADAL" clId="{48FA8FB9-5F40-4881-9E73-015A8B33F2DD}" dt="2025-05-22T12:15:42.287" v="91"/>
          <ac:spMkLst>
            <pc:docMk/>
            <pc:sldMk cId="22051905" sldId="2142532554"/>
            <ac:spMk id="70" creationId="{2EB27B2B-27E8-2A4F-F704-08EF680F5A60}"/>
          </ac:spMkLst>
        </pc:spChg>
        <pc:spChg chg="del">
          <ac:chgData name="Oscar Xiberta Soto" userId="fece721a-5478-4c07-9383-1238dec46092" providerId="ADAL" clId="{48FA8FB9-5F40-4881-9E73-015A8B33F2DD}" dt="2025-05-22T12:15:59.119" v="94" actId="478"/>
          <ac:spMkLst>
            <pc:docMk/>
            <pc:sldMk cId="22051905" sldId="2142532554"/>
            <ac:spMk id="77" creationId="{36FF8E07-5489-4C2B-3110-53E8FE62424C}"/>
          </ac:spMkLst>
        </pc:spChg>
        <pc:spChg chg="mod">
          <ac:chgData name="Oscar Xiberta Soto" userId="fece721a-5478-4c07-9383-1238dec46092" providerId="ADAL" clId="{48FA8FB9-5F40-4881-9E73-015A8B33F2DD}" dt="2025-05-22T12:15:42.287" v="91"/>
          <ac:spMkLst>
            <pc:docMk/>
            <pc:sldMk cId="22051905" sldId="2142532554"/>
            <ac:spMk id="84" creationId="{C6A9D37B-E59C-A1F1-894F-43EE70D3444F}"/>
          </ac:spMkLst>
        </pc:spChg>
      </pc:sldChg>
    </pc:docChg>
  </pc:docChgLst>
  <pc:docChgLst>
    <pc:chgData name="Chris Partridge" userId="fddcdfea-9f20-4de9-9127-456d5eaae227" providerId="ADAL" clId="{86B3EA43-3641-4F48-97C2-91DAC1562844}"/>
    <pc:docChg chg="undo custSel addSld modSld sldOrd">
      <pc:chgData name="Chris Partridge" userId="fddcdfea-9f20-4de9-9127-456d5eaae227" providerId="ADAL" clId="{86B3EA43-3641-4F48-97C2-91DAC1562844}" dt="2025-05-18T15:23:42.095" v="2179" actId="20577"/>
      <pc:docMkLst>
        <pc:docMk/>
      </pc:docMkLst>
      <pc:sldChg chg="modSp mod">
        <pc:chgData name="Chris Partridge" userId="fddcdfea-9f20-4de9-9127-456d5eaae227" providerId="ADAL" clId="{86B3EA43-3641-4F48-97C2-91DAC1562844}" dt="2025-05-15T14:25:16.062" v="81" actId="6549"/>
        <pc:sldMkLst>
          <pc:docMk/>
          <pc:sldMk cId="2432397047" sldId="326"/>
        </pc:sldMkLst>
        <pc:spChg chg="mod">
          <ac:chgData name="Chris Partridge" userId="fddcdfea-9f20-4de9-9127-456d5eaae227" providerId="ADAL" clId="{86B3EA43-3641-4F48-97C2-91DAC1562844}" dt="2025-05-15T14:25:09.434" v="77" actId="20577"/>
          <ac:spMkLst>
            <pc:docMk/>
            <pc:sldMk cId="2432397047" sldId="326"/>
            <ac:spMk id="4" creationId="{614C5A79-0C07-EF6A-8AC4-61DBFF578BA7}"/>
          </ac:spMkLst>
        </pc:spChg>
        <pc:spChg chg="mod">
          <ac:chgData name="Chris Partridge" userId="fddcdfea-9f20-4de9-9127-456d5eaae227" providerId="ADAL" clId="{86B3EA43-3641-4F48-97C2-91DAC1562844}" dt="2025-05-15T14:25:16.062" v="81" actId="6549"/>
          <ac:spMkLst>
            <pc:docMk/>
            <pc:sldMk cId="2432397047" sldId="326"/>
            <ac:spMk id="5" creationId="{FAB4C0DB-60BD-562C-DE2C-982011C66216}"/>
          </ac:spMkLst>
        </pc:spChg>
      </pc:sldChg>
      <pc:sldChg chg="add">
        <pc:chgData name="Chris Partridge" userId="fddcdfea-9f20-4de9-9127-456d5eaae227" providerId="ADAL" clId="{86B3EA43-3641-4F48-97C2-91DAC1562844}" dt="2025-05-15T14:19:34.893" v="7"/>
        <pc:sldMkLst>
          <pc:docMk/>
          <pc:sldMk cId="1515043303" sldId="357"/>
        </pc:sldMkLst>
      </pc:sldChg>
      <pc:sldChg chg="add">
        <pc:chgData name="Chris Partridge" userId="fddcdfea-9f20-4de9-9127-456d5eaae227" providerId="ADAL" clId="{86B3EA43-3641-4F48-97C2-91DAC1562844}" dt="2025-05-15T14:19:34.893" v="7"/>
        <pc:sldMkLst>
          <pc:docMk/>
          <pc:sldMk cId="2071220104" sldId="1588"/>
        </pc:sldMkLst>
      </pc:sldChg>
      <pc:sldChg chg="add">
        <pc:chgData name="Chris Partridge" userId="fddcdfea-9f20-4de9-9127-456d5eaae227" providerId="ADAL" clId="{86B3EA43-3641-4F48-97C2-91DAC1562844}" dt="2025-05-15T14:19:34.893" v="7"/>
        <pc:sldMkLst>
          <pc:docMk/>
          <pc:sldMk cId="1460417609" sldId="1686"/>
        </pc:sldMkLst>
      </pc:sldChg>
      <pc:sldChg chg="addSp delSp modSp add mod">
        <pc:chgData name="Chris Partridge" userId="fddcdfea-9f20-4de9-9127-456d5eaae227" providerId="ADAL" clId="{86B3EA43-3641-4F48-97C2-91DAC1562844}" dt="2025-05-18T09:16:58.532" v="270" actId="207"/>
        <pc:sldMkLst>
          <pc:docMk/>
          <pc:sldMk cId="41767121" sldId="1813"/>
        </pc:sldMkLst>
      </pc:sldChg>
      <pc:sldChg chg="modSp add mod">
        <pc:chgData name="Chris Partridge" userId="fddcdfea-9f20-4de9-9127-456d5eaae227" providerId="ADAL" clId="{86B3EA43-3641-4F48-97C2-91DAC1562844}" dt="2025-05-15T14:19:01.696" v="5" actId="113"/>
        <pc:sldMkLst>
          <pc:docMk/>
          <pc:sldMk cId="3240419526" sldId="2142532438"/>
        </pc:sldMkLst>
        <pc:graphicFrameChg chg="modGraphic">
          <ac:chgData name="Chris Partridge" userId="fddcdfea-9f20-4de9-9127-456d5eaae227" providerId="ADAL" clId="{86B3EA43-3641-4F48-97C2-91DAC1562844}" dt="2025-05-15T14:19:01.696" v="5" actId="113"/>
          <ac:graphicFrameMkLst>
            <pc:docMk/>
            <pc:sldMk cId="3240419526" sldId="2142532438"/>
            <ac:graphicFrameMk id="5" creationId="{9C5A47BD-8928-0486-E5F2-9E52513AFB14}"/>
          </ac:graphicFrameMkLst>
        </pc:graphicFrameChg>
      </pc:sldChg>
      <pc:sldChg chg="modSp add mod">
        <pc:chgData name="Chris Partridge" userId="fddcdfea-9f20-4de9-9127-456d5eaae227" providerId="ADAL" clId="{86B3EA43-3641-4F48-97C2-91DAC1562844}" dt="2025-05-18T09:01:30.233" v="163" actId="20577"/>
        <pc:sldMkLst>
          <pc:docMk/>
          <pc:sldMk cId="387892848" sldId="2142532466"/>
        </pc:sldMkLst>
        <pc:spChg chg="mod">
          <ac:chgData name="Chris Partridge" userId="fddcdfea-9f20-4de9-9127-456d5eaae227" providerId="ADAL" clId="{86B3EA43-3641-4F48-97C2-91DAC1562844}" dt="2025-05-18T09:01:25.560" v="162" actId="20577"/>
          <ac:spMkLst>
            <pc:docMk/>
            <pc:sldMk cId="387892848" sldId="2142532466"/>
            <ac:spMk id="5" creationId="{2E7538A6-C8A7-F3D1-69C9-D2CA02D0FA6D}"/>
          </ac:spMkLst>
        </pc:spChg>
        <pc:spChg chg="mod">
          <ac:chgData name="Chris Partridge" userId="fddcdfea-9f20-4de9-9127-456d5eaae227" providerId="ADAL" clId="{86B3EA43-3641-4F48-97C2-91DAC1562844}" dt="2025-05-18T09:01:30.233" v="163" actId="20577"/>
          <ac:spMkLst>
            <pc:docMk/>
            <pc:sldMk cId="387892848" sldId="2142532466"/>
            <ac:spMk id="6" creationId="{23B78E50-33EE-2299-60FC-E411294F1826}"/>
          </ac:spMkLst>
        </pc:spChg>
      </pc:sldChg>
      <pc:sldChg chg="modSp add mod">
        <pc:chgData name="Chris Partridge" userId="fddcdfea-9f20-4de9-9127-456d5eaae227" providerId="ADAL" clId="{86B3EA43-3641-4F48-97C2-91DAC1562844}" dt="2025-05-15T14:25:49.362" v="107" actId="6549"/>
        <pc:sldMkLst>
          <pc:docMk/>
          <pc:sldMk cId="3889528440" sldId="2142532475"/>
        </pc:sldMkLst>
        <pc:spChg chg="mod">
          <ac:chgData name="Chris Partridge" userId="fddcdfea-9f20-4de9-9127-456d5eaae227" providerId="ADAL" clId="{86B3EA43-3641-4F48-97C2-91DAC1562844}" dt="2025-05-15T14:25:49.362" v="107" actId="6549"/>
          <ac:spMkLst>
            <pc:docMk/>
            <pc:sldMk cId="3889528440" sldId="2142532475"/>
            <ac:spMk id="3" creationId="{83B8C6AF-3B02-4D74-3D91-4484AA2D72B4}"/>
          </ac:spMkLst>
        </pc:spChg>
      </pc:sldChg>
      <pc:sldChg chg="addSp delSp modSp new mod chgLayout">
        <pc:chgData name="Chris Partridge" userId="fddcdfea-9f20-4de9-9127-456d5eaae227" providerId="ADAL" clId="{86B3EA43-3641-4F48-97C2-91DAC1562844}" dt="2025-05-18T11:25:15.956" v="1391" actId="20577"/>
        <pc:sldMkLst>
          <pc:docMk/>
          <pc:sldMk cId="2954267567" sldId="2142532476"/>
        </pc:sldMkLst>
        <pc:spChg chg="mod ord">
          <ac:chgData name="Chris Partridge" userId="fddcdfea-9f20-4de9-9127-456d5eaae227" providerId="ADAL" clId="{86B3EA43-3641-4F48-97C2-91DAC1562844}" dt="2025-05-18T11:25:15.956" v="1391" actId="20577"/>
          <ac:spMkLst>
            <pc:docMk/>
            <pc:sldMk cId="2954267567" sldId="2142532476"/>
            <ac:spMk id="2" creationId="{C47B5376-B6E1-6ECE-1972-A96556D8A849}"/>
          </ac:spMkLst>
        </pc:spChg>
        <pc:spChg chg="add mod ord">
          <ac:chgData name="Chris Partridge" userId="fddcdfea-9f20-4de9-9127-456d5eaae227" providerId="ADAL" clId="{86B3EA43-3641-4F48-97C2-91DAC1562844}" dt="2025-05-18T10:32:20.305" v="1210" actId="6264"/>
          <ac:spMkLst>
            <pc:docMk/>
            <pc:sldMk cId="2954267567" sldId="2142532476"/>
            <ac:spMk id="5" creationId="{ECF4207D-2F4F-3283-2723-39E5CDC88787}"/>
          </ac:spMkLst>
        </pc:spChg>
      </pc:sldChg>
      <pc:sldChg chg="addSp delSp modSp new mod modClrScheme chgLayout">
        <pc:chgData name="Chris Partridge" userId="fddcdfea-9f20-4de9-9127-456d5eaae227" providerId="ADAL" clId="{86B3EA43-3641-4F48-97C2-91DAC1562844}" dt="2025-05-18T09:01:43.717" v="173" actId="20577"/>
        <pc:sldMkLst>
          <pc:docMk/>
          <pc:sldMk cId="2288362284" sldId="2142532477"/>
        </pc:sldMkLst>
        <pc:spChg chg="add mod ord">
          <ac:chgData name="Chris Partridge" userId="fddcdfea-9f20-4de9-9127-456d5eaae227" providerId="ADAL" clId="{86B3EA43-3641-4F48-97C2-91DAC1562844}" dt="2025-05-18T09:01:43.717" v="173" actId="20577"/>
          <ac:spMkLst>
            <pc:docMk/>
            <pc:sldMk cId="2288362284" sldId="2142532477"/>
            <ac:spMk id="4" creationId="{8975715F-B999-0EB5-D491-64487B9FA01E}"/>
          </ac:spMkLst>
        </pc:spChg>
        <pc:graphicFrameChg chg="add mod modGraphic">
          <ac:chgData name="Chris Partridge" userId="fddcdfea-9f20-4de9-9127-456d5eaae227" providerId="ADAL" clId="{86B3EA43-3641-4F48-97C2-91DAC1562844}" dt="2025-05-18T08:51:39.283" v="125" actId="1076"/>
          <ac:graphicFrameMkLst>
            <pc:docMk/>
            <pc:sldMk cId="2288362284" sldId="2142532477"/>
            <ac:graphicFrameMk id="5" creationId="{A29657E2-E870-A333-B1FF-E2DC0FABA702}"/>
          </ac:graphicFrameMkLst>
        </pc:graphicFrameChg>
      </pc:sldChg>
      <pc:sldChg chg="addSp delSp modSp new mod ord modClrScheme chgLayout">
        <pc:chgData name="Chris Partridge" userId="fddcdfea-9f20-4de9-9127-456d5eaae227" providerId="ADAL" clId="{86B3EA43-3641-4F48-97C2-91DAC1562844}" dt="2025-05-18T10:26:34.845" v="1124"/>
        <pc:sldMkLst>
          <pc:docMk/>
          <pc:sldMk cId="1728680790" sldId="2142532478"/>
        </pc:sldMkLst>
        <pc:spChg chg="add mod ord">
          <ac:chgData name="Chris Partridge" userId="fddcdfea-9f20-4de9-9127-456d5eaae227" providerId="ADAL" clId="{86B3EA43-3641-4F48-97C2-91DAC1562844}" dt="2025-05-15T14:23:57.561" v="50" actId="6264"/>
          <ac:spMkLst>
            <pc:docMk/>
            <pc:sldMk cId="1728680790" sldId="2142532478"/>
            <ac:spMk id="4" creationId="{B87963B1-B665-4D05-2068-8D1DE6525E95}"/>
          </ac:spMkLst>
        </pc:spChg>
        <pc:picChg chg="add mod">
          <ac:chgData name="Chris Partridge" userId="fddcdfea-9f20-4de9-9127-456d5eaae227" providerId="ADAL" clId="{86B3EA43-3641-4F48-97C2-91DAC1562844}" dt="2025-05-15T14:21:56.070" v="30" actId="1076"/>
          <ac:picMkLst>
            <pc:docMk/>
            <pc:sldMk cId="1728680790" sldId="2142532478"/>
            <ac:picMk id="5" creationId="{C171E362-AE85-361C-7BD2-65AC79068779}"/>
          </ac:picMkLst>
        </pc:picChg>
      </pc:sldChg>
      <pc:sldChg chg="addSp delSp modSp new mod ord chgLayout">
        <pc:chgData name="Chris Partridge" userId="fddcdfea-9f20-4de9-9127-456d5eaae227" providerId="ADAL" clId="{86B3EA43-3641-4F48-97C2-91DAC1562844}" dt="2025-05-18T10:26:37.510" v="1126"/>
        <pc:sldMkLst>
          <pc:docMk/>
          <pc:sldMk cId="4083679264" sldId="2142532479"/>
        </pc:sldMkLst>
        <pc:spChg chg="mod ord">
          <ac:chgData name="Chris Partridge" userId="fddcdfea-9f20-4de9-9127-456d5eaae227" providerId="ADAL" clId="{86B3EA43-3641-4F48-97C2-91DAC1562844}" dt="2025-05-15T14:23:52.693" v="49" actId="6264"/>
          <ac:spMkLst>
            <pc:docMk/>
            <pc:sldMk cId="4083679264" sldId="2142532479"/>
            <ac:spMk id="2" creationId="{5446382E-4D49-EC81-917A-421A61A61932}"/>
          </ac:spMkLst>
        </pc:spChg>
        <pc:spChg chg="mod ord">
          <ac:chgData name="Chris Partridge" userId="fddcdfea-9f20-4de9-9127-456d5eaae227" providerId="ADAL" clId="{86B3EA43-3641-4F48-97C2-91DAC1562844}" dt="2025-05-15T14:23:52.693" v="49" actId="6264"/>
          <ac:spMkLst>
            <pc:docMk/>
            <pc:sldMk cId="4083679264" sldId="2142532479"/>
            <ac:spMk id="3" creationId="{37422619-B665-7A80-1034-B5357028E07C}"/>
          </ac:spMkLst>
        </pc:spChg>
        <pc:spChg chg="add mod">
          <ac:chgData name="Chris Partridge" userId="fddcdfea-9f20-4de9-9127-456d5eaae227" providerId="ADAL" clId="{86B3EA43-3641-4F48-97C2-91DAC1562844}" dt="2025-05-15T14:22:45.082" v="33"/>
          <ac:spMkLst>
            <pc:docMk/>
            <pc:sldMk cId="4083679264" sldId="2142532479"/>
            <ac:spMk id="5" creationId="{63D96853-C7A0-1E56-2098-DA170B019AB4}"/>
          </ac:spMkLst>
        </pc:spChg>
        <pc:graphicFrameChg chg="add mod modGraphic">
          <ac:chgData name="Chris Partridge" userId="fddcdfea-9f20-4de9-9127-456d5eaae227" providerId="ADAL" clId="{86B3EA43-3641-4F48-97C2-91DAC1562844}" dt="2025-05-15T14:23:40.336" v="46" actId="14734"/>
          <ac:graphicFrameMkLst>
            <pc:docMk/>
            <pc:sldMk cId="4083679264" sldId="2142532479"/>
            <ac:graphicFrameMk id="4" creationId="{74F8ECD1-39F5-226F-11BC-284B575A8162}"/>
          </ac:graphicFrameMkLst>
        </pc:graphicFrameChg>
      </pc:sldChg>
      <pc:sldChg chg="addSp delSp modSp new mod ord chgLayout">
        <pc:chgData name="Chris Partridge" userId="fddcdfea-9f20-4de9-9127-456d5eaae227" providerId="ADAL" clId="{86B3EA43-3641-4F48-97C2-91DAC1562844}" dt="2025-05-18T09:01:35.382" v="169" actId="6549"/>
        <pc:sldMkLst>
          <pc:docMk/>
          <pc:sldMk cId="3799342348" sldId="2142532480"/>
        </pc:sldMkLst>
        <pc:spChg chg="mod ord">
          <ac:chgData name="Chris Partridge" userId="fddcdfea-9f20-4de9-9127-456d5eaae227" providerId="ADAL" clId="{86B3EA43-3641-4F48-97C2-91DAC1562844}" dt="2025-05-18T09:01:35.382" v="169" actId="6549"/>
          <ac:spMkLst>
            <pc:docMk/>
            <pc:sldMk cId="3799342348" sldId="2142532480"/>
            <ac:spMk id="2" creationId="{1D84535E-8702-F45D-E539-E93C7AADE0C4}"/>
          </ac:spMkLst>
        </pc:spChg>
        <pc:spChg chg="mod ord">
          <ac:chgData name="Chris Partridge" userId="fddcdfea-9f20-4de9-9127-456d5eaae227" providerId="ADAL" clId="{86B3EA43-3641-4F48-97C2-91DAC1562844}" dt="2025-05-16T12:49:59.424" v="120" actId="6264"/>
          <ac:spMkLst>
            <pc:docMk/>
            <pc:sldMk cId="3799342348" sldId="2142532480"/>
            <ac:spMk id="3" creationId="{887C6EBD-8BB2-AF7A-5560-FA0295E9B2AE}"/>
          </ac:spMkLst>
        </pc:spChg>
        <pc:graphicFrameChg chg="add mod modGraphic">
          <ac:chgData name="Chris Partridge" userId="fddcdfea-9f20-4de9-9127-456d5eaae227" providerId="ADAL" clId="{86B3EA43-3641-4F48-97C2-91DAC1562844}" dt="2025-05-16T13:15:36.352" v="122" actId="20577"/>
          <ac:graphicFrameMkLst>
            <pc:docMk/>
            <pc:sldMk cId="3799342348" sldId="2142532480"/>
            <ac:graphicFrameMk id="4" creationId="{6EAEA37F-4F78-22A3-4C2A-1FED1DE642C4}"/>
          </ac:graphicFrameMkLst>
        </pc:graphicFrameChg>
      </pc:sldChg>
      <pc:sldChg chg="addSp delSp modSp new mod ord chgLayout">
        <pc:chgData name="Chris Partridge" userId="fddcdfea-9f20-4de9-9127-456d5eaae227" providerId="ADAL" clId="{86B3EA43-3641-4F48-97C2-91DAC1562844}" dt="2025-05-18T10:26:40.382" v="1128"/>
        <pc:sldMkLst>
          <pc:docMk/>
          <pc:sldMk cId="2518100734" sldId="2142532481"/>
        </pc:sldMkLst>
        <pc:spChg chg="add del mod ord">
          <ac:chgData name="Chris Partridge" userId="fddcdfea-9f20-4de9-9127-456d5eaae227" providerId="ADAL" clId="{86B3EA43-3641-4F48-97C2-91DAC1562844}" dt="2025-05-18T08:58:58.259" v="140" actId="6264"/>
          <ac:spMkLst>
            <pc:docMk/>
            <pc:sldMk cId="2518100734" sldId="2142532481"/>
            <ac:spMk id="2" creationId="{E21CBD48-31D2-2410-3FA1-36DE859FB380}"/>
          </ac:spMkLst>
        </pc:spChg>
        <pc:spChg chg="mod ord">
          <ac:chgData name="Chris Partridge" userId="fddcdfea-9f20-4de9-9127-456d5eaae227" providerId="ADAL" clId="{86B3EA43-3641-4F48-97C2-91DAC1562844}" dt="2025-05-18T08:58:58.259" v="140" actId="6264"/>
          <ac:spMkLst>
            <pc:docMk/>
            <pc:sldMk cId="2518100734" sldId="2142532481"/>
            <ac:spMk id="3" creationId="{E4016E65-CB2C-DE75-E10E-6601F1A5E574}"/>
          </ac:spMkLst>
        </pc:spChg>
        <pc:spChg chg="add mod">
          <ac:chgData name="Chris Partridge" userId="fddcdfea-9f20-4de9-9127-456d5eaae227" providerId="ADAL" clId="{86B3EA43-3641-4F48-97C2-91DAC1562844}" dt="2025-05-18T08:59:49.507" v="152" actId="14100"/>
          <ac:spMkLst>
            <pc:docMk/>
            <pc:sldMk cId="2518100734" sldId="2142532481"/>
            <ac:spMk id="10" creationId="{D1D47D02-13B2-A000-1C0A-4CD27BAE98DE}"/>
          </ac:spMkLst>
        </pc:spChg>
        <pc:picChg chg="add mod">
          <ac:chgData name="Chris Partridge" userId="fddcdfea-9f20-4de9-9127-456d5eaae227" providerId="ADAL" clId="{86B3EA43-3641-4F48-97C2-91DAC1562844}" dt="2025-05-18T08:58:32.218" v="132" actId="1076"/>
          <ac:picMkLst>
            <pc:docMk/>
            <pc:sldMk cId="2518100734" sldId="2142532481"/>
            <ac:picMk id="5" creationId="{B71EA61F-1C08-F924-B094-4C7107D421BC}"/>
          </ac:picMkLst>
        </pc:picChg>
      </pc:sldChg>
      <pc:sldChg chg="addSp delSp modSp new mod ord">
        <pc:chgData name="Chris Partridge" userId="fddcdfea-9f20-4de9-9127-456d5eaae227" providerId="ADAL" clId="{86B3EA43-3641-4F48-97C2-91DAC1562844}" dt="2025-05-18T11:47:29.372" v="1566" actId="1076"/>
        <pc:sldMkLst>
          <pc:docMk/>
          <pc:sldMk cId="2639846078" sldId="2142532482"/>
        </pc:sldMkLst>
      </pc:sldChg>
      <pc:sldChg chg="new">
        <pc:chgData name="Chris Partridge" userId="fddcdfea-9f20-4de9-9127-456d5eaae227" providerId="ADAL" clId="{86B3EA43-3641-4F48-97C2-91DAC1562844}" dt="2025-05-18T09:02:44.115" v="175" actId="680"/>
        <pc:sldMkLst>
          <pc:docMk/>
          <pc:sldMk cId="1002090358" sldId="2142532483"/>
        </pc:sldMkLst>
      </pc:sldChg>
      <pc:sldChg chg="addSp delSp modSp new mod ord modClrScheme chgLayout">
        <pc:chgData name="Chris Partridge" userId="fddcdfea-9f20-4de9-9127-456d5eaae227" providerId="ADAL" clId="{86B3EA43-3641-4F48-97C2-91DAC1562844}" dt="2025-05-18T10:27:04.848" v="1148" actId="20577"/>
        <pc:sldMkLst>
          <pc:docMk/>
          <pc:sldMk cId="3204040409" sldId="2142532484"/>
        </pc:sldMkLst>
        <pc:spChg chg="add mod ord">
          <ac:chgData name="Chris Partridge" userId="fddcdfea-9f20-4de9-9127-456d5eaae227" providerId="ADAL" clId="{86B3EA43-3641-4F48-97C2-91DAC1562844}" dt="2025-05-18T10:26:57.846" v="1147" actId="6549"/>
          <ac:spMkLst>
            <pc:docMk/>
            <pc:sldMk cId="3204040409" sldId="2142532484"/>
            <ac:spMk id="4" creationId="{BFA5E4DE-DA9D-8CF6-045C-9CADB4DCF990}"/>
          </ac:spMkLst>
        </pc:spChg>
        <pc:spChg chg="add mod ord">
          <ac:chgData name="Chris Partridge" userId="fddcdfea-9f20-4de9-9127-456d5eaae227" providerId="ADAL" clId="{86B3EA43-3641-4F48-97C2-91DAC1562844}" dt="2025-05-18T10:27:04.848" v="1148" actId="20577"/>
          <ac:spMkLst>
            <pc:docMk/>
            <pc:sldMk cId="3204040409" sldId="2142532484"/>
            <ac:spMk id="5" creationId="{A8297AA2-6830-0B14-BD31-82DE2EE4619D}"/>
          </ac:spMkLst>
        </pc:spChg>
      </pc:sldChg>
      <pc:sldChg chg="addSp delSp modSp new mod modClrScheme chgLayout">
        <pc:chgData name="Chris Partridge" userId="fddcdfea-9f20-4de9-9127-456d5eaae227" providerId="ADAL" clId="{86B3EA43-3641-4F48-97C2-91DAC1562844}" dt="2025-05-18T15:18:15.221" v="2032" actId="1076"/>
        <pc:sldMkLst>
          <pc:docMk/>
          <pc:sldMk cId="550765860" sldId="2142532485"/>
        </pc:sldMkLst>
      </pc:sldChg>
      <pc:sldChg chg="addSp delSp modSp add mod chgLayout">
        <pc:chgData name="Chris Partridge" userId="fddcdfea-9f20-4de9-9127-456d5eaae227" providerId="ADAL" clId="{86B3EA43-3641-4F48-97C2-91DAC1562844}" dt="2025-05-18T10:22:48.321" v="597" actId="6264"/>
        <pc:sldMkLst>
          <pc:docMk/>
          <pc:sldMk cId="565991712" sldId="2142532486"/>
        </pc:sldMkLst>
        <pc:spChg chg="mod ord">
          <ac:chgData name="Chris Partridge" userId="fddcdfea-9f20-4de9-9127-456d5eaae227" providerId="ADAL" clId="{86B3EA43-3641-4F48-97C2-91DAC1562844}" dt="2025-05-18T10:22:48.321" v="597" actId="6264"/>
          <ac:spMkLst>
            <pc:docMk/>
            <pc:sldMk cId="565991712" sldId="2142532486"/>
            <ac:spMk id="2" creationId="{10A7CD85-EB44-977F-8B33-AD51378753CF}"/>
          </ac:spMkLst>
        </pc:spChg>
        <pc:spChg chg="mod ord">
          <ac:chgData name="Chris Partridge" userId="fddcdfea-9f20-4de9-9127-456d5eaae227" providerId="ADAL" clId="{86B3EA43-3641-4F48-97C2-91DAC1562844}" dt="2025-05-18T10:22:48.321" v="597" actId="6264"/>
          <ac:spMkLst>
            <pc:docMk/>
            <pc:sldMk cId="565991712" sldId="2142532486"/>
            <ac:spMk id="3" creationId="{C225D34F-8364-A27E-00B8-9FD0A0015B7C}"/>
          </ac:spMkLst>
        </pc:spChg>
        <pc:spChg chg="mod">
          <ac:chgData name="Chris Partridge" userId="fddcdfea-9f20-4de9-9127-456d5eaae227" providerId="ADAL" clId="{86B3EA43-3641-4F48-97C2-91DAC1562844}" dt="2025-05-18T10:21:19.492" v="553" actId="1076"/>
          <ac:spMkLst>
            <pc:docMk/>
            <pc:sldMk cId="565991712" sldId="2142532486"/>
            <ac:spMk id="5" creationId="{DC51D7AA-67A4-0650-AFA5-44F629D80F4D}"/>
          </ac:spMkLst>
        </pc:spChg>
        <pc:spChg chg="mod">
          <ac:chgData name="Chris Partridge" userId="fddcdfea-9f20-4de9-9127-456d5eaae227" providerId="ADAL" clId="{86B3EA43-3641-4F48-97C2-91DAC1562844}" dt="2025-05-18T10:21:19.492" v="553" actId="1076"/>
          <ac:spMkLst>
            <pc:docMk/>
            <pc:sldMk cId="565991712" sldId="2142532486"/>
            <ac:spMk id="9" creationId="{25FC512D-9771-8D05-B481-E4C24937F464}"/>
          </ac:spMkLst>
        </pc:spChg>
        <pc:spChg chg="add mod">
          <ac:chgData name="Chris Partridge" userId="fddcdfea-9f20-4de9-9127-456d5eaae227" providerId="ADAL" clId="{86B3EA43-3641-4F48-97C2-91DAC1562844}" dt="2025-05-18T10:21:44.022" v="560" actId="1076"/>
          <ac:spMkLst>
            <pc:docMk/>
            <pc:sldMk cId="565991712" sldId="2142532486"/>
            <ac:spMk id="22" creationId="{FB018858-9902-6D5C-DF16-D8B6FF74CDF5}"/>
          </ac:spMkLst>
        </pc:spChg>
        <pc:spChg chg="add mod">
          <ac:chgData name="Chris Partridge" userId="fddcdfea-9f20-4de9-9127-456d5eaae227" providerId="ADAL" clId="{86B3EA43-3641-4F48-97C2-91DAC1562844}" dt="2025-05-18T10:22:01.994" v="579" actId="1076"/>
          <ac:spMkLst>
            <pc:docMk/>
            <pc:sldMk cId="565991712" sldId="2142532486"/>
            <ac:spMk id="28" creationId="{A41DEED8-7AC9-34B3-D287-DF71F9785C7C}"/>
          </ac:spMkLst>
        </pc:spChg>
        <pc:spChg chg="mod">
          <ac:chgData name="Chris Partridge" userId="fddcdfea-9f20-4de9-9127-456d5eaae227" providerId="ADAL" clId="{86B3EA43-3641-4F48-97C2-91DAC1562844}" dt="2025-05-18T10:22:15.177" v="581" actId="1076"/>
          <ac:spMkLst>
            <pc:docMk/>
            <pc:sldMk cId="565991712" sldId="2142532486"/>
            <ac:spMk id="41" creationId="{823CE654-7B29-2CCE-4AB7-69545C25AF38}"/>
          </ac:spMkLst>
        </pc:spChg>
        <pc:spChg chg="mod">
          <ac:chgData name="Chris Partridge" userId="fddcdfea-9f20-4de9-9127-456d5eaae227" providerId="ADAL" clId="{86B3EA43-3641-4F48-97C2-91DAC1562844}" dt="2025-05-18T10:22:15.177" v="581" actId="1076"/>
          <ac:spMkLst>
            <pc:docMk/>
            <pc:sldMk cId="565991712" sldId="2142532486"/>
            <ac:spMk id="42" creationId="{A1ECD6CD-9870-8D95-DD57-BA9DD83A2D8F}"/>
          </ac:spMkLst>
        </pc:spChg>
        <pc:picChg chg="mod">
          <ac:chgData name="Chris Partridge" userId="fddcdfea-9f20-4de9-9127-456d5eaae227" providerId="ADAL" clId="{86B3EA43-3641-4F48-97C2-91DAC1562844}" dt="2025-05-18T10:21:19.492" v="553" actId="1076"/>
          <ac:picMkLst>
            <pc:docMk/>
            <pc:sldMk cId="565991712" sldId="2142532486"/>
            <ac:picMk id="4" creationId="{2BA95CCE-AE8C-5820-3EAC-1F3FA0250A82}"/>
          </ac:picMkLst>
        </pc:picChg>
        <pc:picChg chg="mod">
          <ac:chgData name="Chris Partridge" userId="fddcdfea-9f20-4de9-9127-456d5eaae227" providerId="ADAL" clId="{86B3EA43-3641-4F48-97C2-91DAC1562844}" dt="2025-05-18T10:22:18.332" v="583" actId="1076"/>
          <ac:picMkLst>
            <pc:docMk/>
            <pc:sldMk cId="565991712" sldId="2142532486"/>
            <ac:picMk id="11" creationId="{8E0592E2-3163-6DB8-0139-A9ED86056E08}"/>
          </ac:picMkLst>
        </pc:picChg>
        <pc:picChg chg="mod">
          <ac:chgData name="Chris Partridge" userId="fddcdfea-9f20-4de9-9127-456d5eaae227" providerId="ADAL" clId="{86B3EA43-3641-4F48-97C2-91DAC1562844}" dt="2025-05-18T10:22:17.103" v="582" actId="1076"/>
          <ac:picMkLst>
            <pc:docMk/>
            <pc:sldMk cId="565991712" sldId="2142532486"/>
            <ac:picMk id="12" creationId="{95F8C68D-A26E-478D-89C6-C274D467C111}"/>
          </ac:picMkLst>
        </pc:picChg>
      </pc:sldChg>
      <pc:sldChg chg="addSp delSp modSp new mod modClrScheme chgLayout">
        <pc:chgData name="Chris Partridge" userId="fddcdfea-9f20-4de9-9127-456d5eaae227" providerId="ADAL" clId="{86B3EA43-3641-4F48-97C2-91DAC1562844}" dt="2025-05-18T10:32:29.208" v="1222" actId="20577"/>
        <pc:sldMkLst>
          <pc:docMk/>
          <pc:sldMk cId="4018100861" sldId="2142532487"/>
        </pc:sldMkLst>
        <pc:spChg chg="add mod ord">
          <ac:chgData name="Chris Partridge" userId="fddcdfea-9f20-4de9-9127-456d5eaae227" providerId="ADAL" clId="{86B3EA43-3641-4F48-97C2-91DAC1562844}" dt="2025-05-18T10:32:29.208" v="1222" actId="20577"/>
          <ac:spMkLst>
            <pc:docMk/>
            <pc:sldMk cId="4018100861" sldId="2142532487"/>
            <ac:spMk id="4" creationId="{3E4CB2DF-F325-6233-D4A2-3E7566F21B26}"/>
          </ac:spMkLst>
        </pc:spChg>
        <pc:spChg chg="add mod ord">
          <ac:chgData name="Chris Partridge" userId="fddcdfea-9f20-4de9-9127-456d5eaae227" providerId="ADAL" clId="{86B3EA43-3641-4F48-97C2-91DAC1562844}" dt="2025-05-18T10:25:57.928" v="1099" actId="20577"/>
          <ac:spMkLst>
            <pc:docMk/>
            <pc:sldMk cId="4018100861" sldId="2142532487"/>
            <ac:spMk id="5" creationId="{AF3F5E73-7511-1404-BEAB-932028CD4A0E}"/>
          </ac:spMkLst>
        </pc:spChg>
      </pc:sldChg>
      <pc:sldChg chg="addSp modSp new mod">
        <pc:chgData name="Chris Partridge" userId="fddcdfea-9f20-4de9-9127-456d5eaae227" providerId="ADAL" clId="{86B3EA43-3641-4F48-97C2-91DAC1562844}" dt="2025-05-18T15:18:42.844" v="2039" actId="1076"/>
        <pc:sldMkLst>
          <pc:docMk/>
          <pc:sldMk cId="2456303884" sldId="2142532488"/>
        </pc:sldMkLst>
      </pc:sldChg>
      <pc:sldChg chg="new">
        <pc:chgData name="Chris Partridge" userId="fddcdfea-9f20-4de9-9127-456d5eaae227" providerId="ADAL" clId="{86B3EA43-3641-4F48-97C2-91DAC1562844}" dt="2025-05-18T10:31:43.005" v="1205" actId="680"/>
        <pc:sldMkLst>
          <pc:docMk/>
          <pc:sldMk cId="3330334535" sldId="2142532489"/>
        </pc:sldMkLst>
      </pc:sldChg>
      <pc:sldChg chg="new">
        <pc:chgData name="Chris Partridge" userId="fddcdfea-9f20-4de9-9127-456d5eaae227" providerId="ADAL" clId="{86B3EA43-3641-4F48-97C2-91DAC1562844}" dt="2025-05-18T10:31:45.619" v="1206" actId="680"/>
        <pc:sldMkLst>
          <pc:docMk/>
          <pc:sldMk cId="968144929" sldId="2142532490"/>
        </pc:sldMkLst>
      </pc:sldChg>
      <pc:sldChg chg="addSp delSp modSp add mod chgLayout">
        <pc:chgData name="Chris Partridge" userId="fddcdfea-9f20-4de9-9127-456d5eaae227" providerId="ADAL" clId="{86B3EA43-3641-4F48-97C2-91DAC1562844}" dt="2025-05-18T10:32:13.951" v="1209" actId="6264"/>
        <pc:sldMkLst>
          <pc:docMk/>
          <pc:sldMk cId="2533786699" sldId="2142532491"/>
        </pc:sldMkLst>
      </pc:sldChg>
      <pc:sldChg chg="addSp delSp modSp add mod">
        <pc:chgData name="Chris Partridge" userId="fddcdfea-9f20-4de9-9127-456d5eaae227" providerId="ADAL" clId="{86B3EA43-3641-4F48-97C2-91DAC1562844}" dt="2025-05-18T10:38:36.836" v="1296" actId="478"/>
        <pc:sldMkLst>
          <pc:docMk/>
          <pc:sldMk cId="4097161323" sldId="2142532492"/>
        </pc:sldMkLst>
      </pc:sldChg>
      <pc:sldChg chg="modSp new mod">
        <pc:chgData name="Chris Partridge" userId="fddcdfea-9f20-4de9-9127-456d5eaae227" providerId="ADAL" clId="{86B3EA43-3641-4F48-97C2-91DAC1562844}" dt="2025-05-18T11:24:35.850" v="1385" actId="20577"/>
        <pc:sldMkLst>
          <pc:docMk/>
          <pc:sldMk cId="1641087134" sldId="2142532493"/>
        </pc:sldMkLst>
      </pc:sldChg>
      <pc:sldChg chg="addSp delSp modSp new mod modClrScheme chgLayout">
        <pc:chgData name="Chris Partridge" userId="fddcdfea-9f20-4de9-9127-456d5eaae227" providerId="ADAL" clId="{86B3EA43-3641-4F48-97C2-91DAC1562844}" dt="2025-05-18T11:48:48.220" v="1651" actId="20577"/>
        <pc:sldMkLst>
          <pc:docMk/>
          <pc:sldMk cId="2634832797" sldId="2142532494"/>
        </pc:sldMkLst>
        <pc:spChg chg="mod ord">
          <ac:chgData name="Chris Partridge" userId="fddcdfea-9f20-4de9-9127-456d5eaae227" providerId="ADAL" clId="{86B3EA43-3641-4F48-97C2-91DAC1562844}" dt="2025-05-18T11:47:57.834" v="1568" actId="6264"/>
          <ac:spMkLst>
            <pc:docMk/>
            <pc:sldMk cId="2634832797" sldId="2142532494"/>
            <ac:spMk id="3" creationId="{55E7754A-0559-2472-D45E-5606543E4C93}"/>
          </ac:spMkLst>
        </pc:spChg>
        <pc:spChg chg="add mod ord">
          <ac:chgData name="Chris Partridge" userId="fddcdfea-9f20-4de9-9127-456d5eaae227" providerId="ADAL" clId="{86B3EA43-3641-4F48-97C2-91DAC1562844}" dt="2025-05-18T11:48:48.220" v="1651" actId="20577"/>
          <ac:spMkLst>
            <pc:docMk/>
            <pc:sldMk cId="2634832797" sldId="2142532494"/>
            <ac:spMk id="7" creationId="{6CA20115-26E2-A7D8-9435-2465B9849F59}"/>
          </ac:spMkLst>
        </pc:spChg>
        <pc:spChg chg="add mod ord">
          <ac:chgData name="Chris Partridge" userId="fddcdfea-9f20-4de9-9127-456d5eaae227" providerId="ADAL" clId="{86B3EA43-3641-4F48-97C2-91DAC1562844}" dt="2025-05-18T11:48:34.216" v="1636" actId="20577"/>
          <ac:spMkLst>
            <pc:docMk/>
            <pc:sldMk cId="2634832797" sldId="2142532494"/>
            <ac:spMk id="8" creationId="{A8969945-9A4B-4B4E-244E-009DB56AB24B}"/>
          </ac:spMkLst>
        </pc:spChg>
      </pc:sldChg>
      <pc:sldChg chg="modSp add mod">
        <pc:chgData name="Chris Partridge" userId="fddcdfea-9f20-4de9-9127-456d5eaae227" providerId="ADAL" clId="{86B3EA43-3641-4F48-97C2-91DAC1562844}" dt="2025-05-18T11:25:52.253" v="1400" actId="6549"/>
        <pc:sldMkLst>
          <pc:docMk/>
          <pc:sldMk cId="2880710813" sldId="2142532495"/>
        </pc:sldMkLst>
        <pc:spChg chg="mod">
          <ac:chgData name="Chris Partridge" userId="fddcdfea-9f20-4de9-9127-456d5eaae227" providerId="ADAL" clId="{86B3EA43-3641-4F48-97C2-91DAC1562844}" dt="2025-05-18T11:25:52.253" v="1400" actId="6549"/>
          <ac:spMkLst>
            <pc:docMk/>
            <pc:sldMk cId="2880710813" sldId="2142532495"/>
            <ac:spMk id="2" creationId="{F766553D-5AA4-FDF9-99A9-A15F3C3A0D2D}"/>
          </ac:spMkLst>
        </pc:spChg>
      </pc:sldChg>
      <pc:sldChg chg="addSp modSp new mod">
        <pc:chgData name="Chris Partridge" userId="fddcdfea-9f20-4de9-9127-456d5eaae227" providerId="ADAL" clId="{86B3EA43-3641-4F48-97C2-91DAC1562844}" dt="2025-05-18T11:28:42.178" v="1467" actId="20577"/>
        <pc:sldMkLst>
          <pc:docMk/>
          <pc:sldMk cId="333976215" sldId="2142532496"/>
        </pc:sldMkLst>
        <pc:spChg chg="mod">
          <ac:chgData name="Chris Partridge" userId="fddcdfea-9f20-4de9-9127-456d5eaae227" providerId="ADAL" clId="{86B3EA43-3641-4F48-97C2-91DAC1562844}" dt="2025-05-18T11:26:37.269" v="1422" actId="6549"/>
          <ac:spMkLst>
            <pc:docMk/>
            <pc:sldMk cId="333976215" sldId="2142532496"/>
            <ac:spMk id="2" creationId="{1FB3AC26-C501-8485-A5A9-A4B0DF68E8AD}"/>
          </ac:spMkLst>
        </pc:spChg>
        <pc:spChg chg="add mod">
          <ac:chgData name="Chris Partridge" userId="fddcdfea-9f20-4de9-9127-456d5eaae227" providerId="ADAL" clId="{86B3EA43-3641-4F48-97C2-91DAC1562844}" dt="2025-05-18T11:28:25.751" v="1432" actId="1076"/>
          <ac:spMkLst>
            <pc:docMk/>
            <pc:sldMk cId="333976215" sldId="2142532496"/>
            <ac:spMk id="5" creationId="{B03CB25A-5E15-8557-6329-3E8375D200A4}"/>
          </ac:spMkLst>
        </pc:spChg>
        <pc:spChg chg="add mod">
          <ac:chgData name="Chris Partridge" userId="fddcdfea-9f20-4de9-9127-456d5eaae227" providerId="ADAL" clId="{86B3EA43-3641-4F48-97C2-91DAC1562844}" dt="2025-05-18T11:28:42.178" v="1467" actId="20577"/>
          <ac:spMkLst>
            <pc:docMk/>
            <pc:sldMk cId="333976215" sldId="2142532496"/>
            <ac:spMk id="9" creationId="{F1CDAD82-C95F-8EA2-090F-C63D45E1240D}"/>
          </ac:spMkLst>
        </pc:spChg>
        <pc:picChg chg="add mod">
          <ac:chgData name="Chris Partridge" userId="fddcdfea-9f20-4de9-9127-456d5eaae227" providerId="ADAL" clId="{86B3EA43-3641-4F48-97C2-91DAC1562844}" dt="2025-05-18T11:28:25.751" v="1432" actId="1076"/>
          <ac:picMkLst>
            <pc:docMk/>
            <pc:sldMk cId="333976215" sldId="2142532496"/>
            <ac:picMk id="7" creationId="{34DE7D8C-C7C7-1504-FF7C-A5F3BAF58C92}"/>
          </ac:picMkLst>
        </pc:picChg>
      </pc:sldChg>
      <pc:sldChg chg="addSp delSp modSp new mod ord modClrScheme chgLayout">
        <pc:chgData name="Chris Partridge" userId="fddcdfea-9f20-4de9-9127-456d5eaae227" providerId="ADAL" clId="{86B3EA43-3641-4F48-97C2-91DAC1562844}" dt="2025-05-18T11:53:55.901" v="2031"/>
        <pc:sldMkLst>
          <pc:docMk/>
          <pc:sldMk cId="2373541917" sldId="2142532497"/>
        </pc:sldMkLst>
        <pc:spChg chg="mod ord">
          <ac:chgData name="Chris Partridge" userId="fddcdfea-9f20-4de9-9127-456d5eaae227" providerId="ADAL" clId="{86B3EA43-3641-4F48-97C2-91DAC1562844}" dt="2025-05-18T11:48:57.110" v="1653" actId="700"/>
          <ac:spMkLst>
            <pc:docMk/>
            <pc:sldMk cId="2373541917" sldId="2142532497"/>
            <ac:spMk id="3" creationId="{B5955B67-980D-A210-84E5-857952E32716}"/>
          </ac:spMkLst>
        </pc:spChg>
        <pc:spChg chg="add mod ord">
          <ac:chgData name="Chris Partridge" userId="fddcdfea-9f20-4de9-9127-456d5eaae227" providerId="ADAL" clId="{86B3EA43-3641-4F48-97C2-91DAC1562844}" dt="2025-05-18T11:49:02.467" v="1665" actId="20577"/>
          <ac:spMkLst>
            <pc:docMk/>
            <pc:sldMk cId="2373541917" sldId="2142532497"/>
            <ac:spMk id="4" creationId="{CAEE2F62-8572-9153-58CF-AB83D042DF29}"/>
          </ac:spMkLst>
        </pc:spChg>
        <pc:spChg chg="add mod ord">
          <ac:chgData name="Chris Partridge" userId="fddcdfea-9f20-4de9-9127-456d5eaae227" providerId="ADAL" clId="{86B3EA43-3641-4F48-97C2-91DAC1562844}" dt="2025-05-18T11:53:34.831" v="2029" actId="20577"/>
          <ac:spMkLst>
            <pc:docMk/>
            <pc:sldMk cId="2373541917" sldId="2142532497"/>
            <ac:spMk id="5" creationId="{60A3CF5E-5029-6756-A027-2B5F15EF137E}"/>
          </ac:spMkLst>
        </pc:spChg>
      </pc:sldChg>
      <pc:sldChg chg="addSp delSp modSp add mod ord modClrScheme chgLayout">
        <pc:chgData name="Chris Partridge" userId="fddcdfea-9f20-4de9-9127-456d5eaae227" providerId="ADAL" clId="{86B3EA43-3641-4F48-97C2-91DAC1562844}" dt="2025-05-18T15:23:42.095" v="2179" actId="20577"/>
        <pc:sldMkLst>
          <pc:docMk/>
          <pc:sldMk cId="3080235681" sldId="2142532498"/>
        </pc:sldMkLst>
      </pc:sldChg>
    </pc:docChg>
  </pc:docChgLst>
  <pc:docChgLst>
    <pc:chgData name="Oscar Xiberta Soto" userId="fece721a-5478-4c07-9383-1238dec46092" providerId="ADAL" clId="{ED1681EF-B278-4E1B-80EF-13EB0E900018}"/>
    <pc:docChg chg="undo custSel addSld delSld modSld">
      <pc:chgData name="Oscar Xiberta Soto" userId="fece721a-5478-4c07-9383-1238dec46092" providerId="ADAL" clId="{ED1681EF-B278-4E1B-80EF-13EB0E900018}" dt="2025-05-22T10:59:32.120" v="78" actId="47"/>
      <pc:docMkLst>
        <pc:docMk/>
      </pc:docMkLst>
      <pc:sldChg chg="addSp delSp modSp mod">
        <pc:chgData name="Oscar Xiberta Soto" userId="fece721a-5478-4c07-9383-1238dec46092" providerId="ADAL" clId="{ED1681EF-B278-4E1B-80EF-13EB0E900018}" dt="2025-05-22T10:30:02.975" v="60" actId="14100"/>
        <pc:sldMkLst>
          <pc:docMk/>
          <pc:sldMk cId="4097161323" sldId="2142532492"/>
        </pc:sldMkLst>
        <pc:spChg chg="add mod">
          <ac:chgData name="Oscar Xiberta Soto" userId="fece721a-5478-4c07-9383-1238dec46092" providerId="ADAL" clId="{ED1681EF-B278-4E1B-80EF-13EB0E900018}" dt="2025-05-22T10:29:31.891" v="52"/>
          <ac:spMkLst>
            <pc:docMk/>
            <pc:sldMk cId="4097161323" sldId="2142532492"/>
            <ac:spMk id="8" creationId="{A732AB87-0C97-5269-5E00-D9257AD00EB2}"/>
          </ac:spMkLst>
        </pc:spChg>
        <pc:spChg chg="add mod">
          <ac:chgData name="Oscar Xiberta Soto" userId="fece721a-5478-4c07-9383-1238dec46092" providerId="ADAL" clId="{ED1681EF-B278-4E1B-80EF-13EB0E900018}" dt="2025-05-22T10:29:31.891" v="52"/>
          <ac:spMkLst>
            <pc:docMk/>
            <pc:sldMk cId="4097161323" sldId="2142532492"/>
            <ac:spMk id="9" creationId="{BE125BD0-EA0F-BC3C-2F30-1BD3C1333178}"/>
          </ac:spMkLst>
        </pc:spChg>
        <pc:spChg chg="add mod">
          <ac:chgData name="Oscar Xiberta Soto" userId="fece721a-5478-4c07-9383-1238dec46092" providerId="ADAL" clId="{ED1681EF-B278-4E1B-80EF-13EB0E900018}" dt="2025-05-22T10:30:02.975" v="60" actId="14100"/>
          <ac:spMkLst>
            <pc:docMk/>
            <pc:sldMk cId="4097161323" sldId="2142532492"/>
            <ac:spMk id="12" creationId="{B967063A-9BA1-F3B0-CF8F-6E022FC16750}"/>
          </ac:spMkLst>
        </pc:spChg>
        <pc:spChg chg="del">
          <ac:chgData name="Oscar Xiberta Soto" userId="fece721a-5478-4c07-9383-1238dec46092" providerId="ADAL" clId="{ED1681EF-B278-4E1B-80EF-13EB0E900018}" dt="2025-05-22T10:29:55.593" v="58" actId="478"/>
          <ac:spMkLst>
            <pc:docMk/>
            <pc:sldMk cId="4097161323" sldId="2142532492"/>
            <ac:spMk id="13" creationId="{8A5474DC-5E74-0213-28F3-C781E015171D}"/>
          </ac:spMkLst>
        </pc:spChg>
        <pc:picChg chg="add del mod">
          <ac:chgData name="Oscar Xiberta Soto" userId="fece721a-5478-4c07-9383-1238dec46092" providerId="ADAL" clId="{ED1681EF-B278-4E1B-80EF-13EB0E900018}" dt="2025-05-22T10:29:38.759" v="54" actId="478"/>
          <ac:picMkLst>
            <pc:docMk/>
            <pc:sldMk cId="4097161323" sldId="2142532492"/>
            <ac:picMk id="10" creationId="{2D333B00-E53B-1904-3A7D-8B3C4BF83249}"/>
          </ac:picMkLst>
        </pc:picChg>
      </pc:sldChg>
      <pc:sldChg chg="addSp delSp modSp mod">
        <pc:chgData name="Oscar Xiberta Soto" userId="fece721a-5478-4c07-9383-1238dec46092" providerId="ADAL" clId="{ED1681EF-B278-4E1B-80EF-13EB0E900018}" dt="2025-05-22T10:33:59.563" v="75" actId="1076"/>
        <pc:sldMkLst>
          <pc:docMk/>
          <pc:sldMk cId="3563428433" sldId="2142532501"/>
        </pc:sldMkLst>
        <pc:spChg chg="del">
          <ac:chgData name="Oscar Xiberta Soto" userId="fece721a-5478-4c07-9383-1238dec46092" providerId="ADAL" clId="{ED1681EF-B278-4E1B-80EF-13EB0E900018}" dt="2025-05-22T10:33:50.020" v="74" actId="478"/>
          <ac:spMkLst>
            <pc:docMk/>
            <pc:sldMk cId="3563428433" sldId="2142532501"/>
            <ac:spMk id="5" creationId="{D520664D-2742-1DCC-34BC-A74801B34D1B}"/>
          </ac:spMkLst>
        </pc:spChg>
        <pc:spChg chg="del">
          <ac:chgData name="Oscar Xiberta Soto" userId="fece721a-5478-4c07-9383-1238dec46092" providerId="ADAL" clId="{ED1681EF-B278-4E1B-80EF-13EB0E900018}" dt="2025-05-22T10:33:50.020" v="74" actId="478"/>
          <ac:spMkLst>
            <pc:docMk/>
            <pc:sldMk cId="3563428433" sldId="2142532501"/>
            <ac:spMk id="6" creationId="{0E0B4C8E-5ACE-E2E9-2DC8-B7C7D3238D84}"/>
          </ac:spMkLst>
        </pc:spChg>
        <pc:spChg chg="del">
          <ac:chgData name="Oscar Xiberta Soto" userId="fece721a-5478-4c07-9383-1238dec46092" providerId="ADAL" clId="{ED1681EF-B278-4E1B-80EF-13EB0E900018}" dt="2025-05-22T10:33:50.020" v="74" actId="478"/>
          <ac:spMkLst>
            <pc:docMk/>
            <pc:sldMk cId="3563428433" sldId="2142532501"/>
            <ac:spMk id="7" creationId="{823DCA2D-64A2-DEC4-7CE3-857B311D4095}"/>
          </ac:spMkLst>
        </pc:spChg>
        <pc:spChg chg="add mod">
          <ac:chgData name="Oscar Xiberta Soto" userId="fece721a-5478-4c07-9383-1238dec46092" providerId="ADAL" clId="{ED1681EF-B278-4E1B-80EF-13EB0E900018}" dt="2025-05-22T10:33:59.563" v="75" actId="1076"/>
          <ac:spMkLst>
            <pc:docMk/>
            <pc:sldMk cId="3563428433" sldId="2142532501"/>
            <ac:spMk id="9" creationId="{26B2D048-DB65-F136-E7CF-62660B7E8D6B}"/>
          </ac:spMkLst>
        </pc:spChg>
        <pc:spChg chg="add mod">
          <ac:chgData name="Oscar Xiberta Soto" userId="fece721a-5478-4c07-9383-1238dec46092" providerId="ADAL" clId="{ED1681EF-B278-4E1B-80EF-13EB0E900018}" dt="2025-05-22T10:33:59.563" v="75" actId="1076"/>
          <ac:spMkLst>
            <pc:docMk/>
            <pc:sldMk cId="3563428433" sldId="2142532501"/>
            <ac:spMk id="10" creationId="{171CD8B2-AC88-ACA5-DEF6-8F3403BF8332}"/>
          </ac:spMkLst>
        </pc:spChg>
        <pc:spChg chg="add mod">
          <ac:chgData name="Oscar Xiberta Soto" userId="fece721a-5478-4c07-9383-1238dec46092" providerId="ADAL" clId="{ED1681EF-B278-4E1B-80EF-13EB0E900018}" dt="2025-05-22T10:33:59.563" v="75" actId="1076"/>
          <ac:spMkLst>
            <pc:docMk/>
            <pc:sldMk cId="3563428433" sldId="2142532501"/>
            <ac:spMk id="12" creationId="{09174698-9250-2D8C-1E08-3FBBF9BF24DF}"/>
          </ac:spMkLst>
        </pc:spChg>
        <pc:spChg chg="add mod">
          <ac:chgData name="Oscar Xiberta Soto" userId="fece721a-5478-4c07-9383-1238dec46092" providerId="ADAL" clId="{ED1681EF-B278-4E1B-80EF-13EB0E900018}" dt="2025-05-22T10:33:59.563" v="75" actId="1076"/>
          <ac:spMkLst>
            <pc:docMk/>
            <pc:sldMk cId="3563428433" sldId="2142532501"/>
            <ac:spMk id="13" creationId="{C29E6A00-7A9C-3FF1-C53D-C054513195CF}"/>
          </ac:spMkLst>
        </pc:spChg>
        <pc:spChg chg="del">
          <ac:chgData name="Oscar Xiberta Soto" userId="fece721a-5478-4c07-9383-1238dec46092" providerId="ADAL" clId="{ED1681EF-B278-4E1B-80EF-13EB0E900018}" dt="2025-05-22T10:33:50.020" v="74" actId="478"/>
          <ac:spMkLst>
            <pc:docMk/>
            <pc:sldMk cId="3563428433" sldId="2142532501"/>
            <ac:spMk id="50" creationId="{4C9DFC2C-7696-3FE0-EA59-919E76489622}"/>
          </ac:spMkLst>
        </pc:spChg>
        <pc:spChg chg="del">
          <ac:chgData name="Oscar Xiberta Soto" userId="fece721a-5478-4c07-9383-1238dec46092" providerId="ADAL" clId="{ED1681EF-B278-4E1B-80EF-13EB0E900018}" dt="2025-05-22T10:33:50.020" v="74" actId="478"/>
          <ac:spMkLst>
            <pc:docMk/>
            <pc:sldMk cId="3563428433" sldId="2142532501"/>
            <ac:spMk id="52" creationId="{AA01E204-B5EB-7CB8-E99D-B3DF008D5E07}"/>
          </ac:spMkLst>
        </pc:spChg>
        <pc:spChg chg="del">
          <ac:chgData name="Oscar Xiberta Soto" userId="fece721a-5478-4c07-9383-1238dec46092" providerId="ADAL" clId="{ED1681EF-B278-4E1B-80EF-13EB0E900018}" dt="2025-05-22T10:33:50.020" v="74" actId="478"/>
          <ac:spMkLst>
            <pc:docMk/>
            <pc:sldMk cId="3563428433" sldId="2142532501"/>
            <ac:spMk id="53" creationId="{A9D36897-C413-126D-A897-E6A72F768A24}"/>
          </ac:spMkLst>
        </pc:spChg>
      </pc:sldChg>
      <pc:sldChg chg="del">
        <pc:chgData name="Oscar Xiberta Soto" userId="fece721a-5478-4c07-9383-1238dec46092" providerId="ADAL" clId="{ED1681EF-B278-4E1B-80EF-13EB0E900018}" dt="2025-05-22T10:59:32.120" v="78" actId="47"/>
        <pc:sldMkLst>
          <pc:docMk/>
          <pc:sldMk cId="1070695042" sldId="2142532536"/>
        </pc:sldMkLst>
      </pc:sldChg>
      <pc:sldChg chg="del">
        <pc:chgData name="Oscar Xiberta Soto" userId="fece721a-5478-4c07-9383-1238dec46092" providerId="ADAL" clId="{ED1681EF-B278-4E1B-80EF-13EB0E900018}" dt="2025-05-22T10:59:32.120" v="78" actId="47"/>
        <pc:sldMkLst>
          <pc:docMk/>
          <pc:sldMk cId="3807192451" sldId="2142532537"/>
        </pc:sldMkLst>
      </pc:sldChg>
      <pc:sldChg chg="addSp delSp modSp add mod">
        <pc:chgData name="Oscar Xiberta Soto" userId="fece721a-5478-4c07-9383-1238dec46092" providerId="ADAL" clId="{ED1681EF-B278-4E1B-80EF-13EB0E900018}" dt="2025-05-22T10:29:39.947" v="55" actId="14100"/>
        <pc:sldMkLst>
          <pc:docMk/>
          <pc:sldMk cId="2003673067" sldId="2142532545"/>
        </pc:sldMkLst>
        <pc:spChg chg="del">
          <ac:chgData name="Oscar Xiberta Soto" userId="fece721a-5478-4c07-9383-1238dec46092" providerId="ADAL" clId="{ED1681EF-B278-4E1B-80EF-13EB0E900018}" dt="2025-05-22T09:57:26.976" v="7"/>
          <ac:spMkLst>
            <pc:docMk/>
            <pc:sldMk cId="2003673067" sldId="2142532545"/>
            <ac:spMk id="4" creationId="{6BFA07CD-115D-934B-757D-F78EF9A2889E}"/>
          </ac:spMkLst>
        </pc:spChg>
        <pc:spChg chg="mod">
          <ac:chgData name="Oscar Xiberta Soto" userId="fece721a-5478-4c07-9383-1238dec46092" providerId="ADAL" clId="{ED1681EF-B278-4E1B-80EF-13EB0E900018}" dt="2025-05-22T10:20:26.148" v="47" actId="1038"/>
          <ac:spMkLst>
            <pc:docMk/>
            <pc:sldMk cId="2003673067" sldId="2142532545"/>
            <ac:spMk id="6" creationId="{CA357B1B-2A8F-51A6-A36C-B6756B8AFD8F}"/>
          </ac:spMkLst>
        </pc:spChg>
        <pc:spChg chg="ord">
          <ac:chgData name="Oscar Xiberta Soto" userId="fece721a-5478-4c07-9383-1238dec46092" providerId="ADAL" clId="{ED1681EF-B278-4E1B-80EF-13EB0E900018}" dt="2025-05-22T10:01:57.174" v="9" actId="166"/>
          <ac:spMkLst>
            <pc:docMk/>
            <pc:sldMk cId="2003673067" sldId="2142532545"/>
            <ac:spMk id="7" creationId="{790154F9-E53B-7904-73E5-55A19D56F34F}"/>
          </ac:spMkLst>
        </pc:spChg>
        <pc:spChg chg="del">
          <ac:chgData name="Oscar Xiberta Soto" userId="fece721a-5478-4c07-9383-1238dec46092" providerId="ADAL" clId="{ED1681EF-B278-4E1B-80EF-13EB0E900018}" dt="2025-05-22T10:19:49.416" v="45" actId="478"/>
          <ac:spMkLst>
            <pc:docMk/>
            <pc:sldMk cId="2003673067" sldId="2142532545"/>
            <ac:spMk id="9" creationId="{06BDB150-8478-DFBF-0342-672038035A8B}"/>
          </ac:spMkLst>
        </pc:spChg>
        <pc:spChg chg="del">
          <ac:chgData name="Oscar Xiberta Soto" userId="fece721a-5478-4c07-9383-1238dec46092" providerId="ADAL" clId="{ED1681EF-B278-4E1B-80EF-13EB0E900018}" dt="2025-05-22T10:19:45.246" v="44" actId="478"/>
          <ac:spMkLst>
            <pc:docMk/>
            <pc:sldMk cId="2003673067" sldId="2142532545"/>
            <ac:spMk id="11" creationId="{3AEFC3C5-DF8C-60EA-22A3-FBED73B6D05B}"/>
          </ac:spMkLst>
        </pc:spChg>
        <pc:spChg chg="mod">
          <ac:chgData name="Oscar Xiberta Soto" userId="fece721a-5478-4c07-9383-1238dec46092" providerId="ADAL" clId="{ED1681EF-B278-4E1B-80EF-13EB0E900018}" dt="2025-05-22T10:19:08.734" v="43" actId="14100"/>
          <ac:spMkLst>
            <pc:docMk/>
            <pc:sldMk cId="2003673067" sldId="2142532545"/>
            <ac:spMk id="12" creationId="{8D6FA344-115C-E6F0-6086-190E0FB3D694}"/>
          </ac:spMkLst>
        </pc:spChg>
        <pc:spChg chg="mod">
          <ac:chgData name="Oscar Xiberta Soto" userId="fece721a-5478-4c07-9383-1238dec46092" providerId="ADAL" clId="{ED1681EF-B278-4E1B-80EF-13EB0E900018}" dt="2025-05-22T09:53:50.638" v="2"/>
          <ac:spMkLst>
            <pc:docMk/>
            <pc:sldMk cId="2003673067" sldId="2142532545"/>
            <ac:spMk id="17" creationId="{9B1A34BE-AABE-4854-F063-DB603D1A904B}"/>
          </ac:spMkLst>
        </pc:spChg>
        <pc:spChg chg="mod">
          <ac:chgData name="Oscar Xiberta Soto" userId="fece721a-5478-4c07-9383-1238dec46092" providerId="ADAL" clId="{ED1681EF-B278-4E1B-80EF-13EB0E900018}" dt="2025-05-22T09:54:09.611" v="4"/>
          <ac:spMkLst>
            <pc:docMk/>
            <pc:sldMk cId="2003673067" sldId="2142532545"/>
            <ac:spMk id="18" creationId="{92C7325E-DFFA-0211-B1A4-44A7121A943D}"/>
          </ac:spMkLst>
        </pc:spChg>
        <pc:spChg chg="mod">
          <ac:chgData name="Oscar Xiberta Soto" userId="fece721a-5478-4c07-9383-1238dec46092" providerId="ADAL" clId="{ED1681EF-B278-4E1B-80EF-13EB0E900018}" dt="2025-05-22T09:57:32.692" v="8" actId="120"/>
          <ac:spMkLst>
            <pc:docMk/>
            <pc:sldMk cId="2003673067" sldId="2142532545"/>
            <ac:spMk id="19" creationId="{5E86793E-46E1-F66E-816E-CB9D3316DDED}"/>
          </ac:spMkLst>
        </pc:spChg>
        <pc:spChg chg="mod">
          <ac:chgData name="Oscar Xiberta Soto" userId="fece721a-5478-4c07-9383-1238dec46092" providerId="ADAL" clId="{ED1681EF-B278-4E1B-80EF-13EB0E900018}" dt="2025-05-22T10:20:26.148" v="47" actId="1038"/>
          <ac:spMkLst>
            <pc:docMk/>
            <pc:sldMk cId="2003673067" sldId="2142532545"/>
            <ac:spMk id="27" creationId="{C2054DC8-8EB3-F897-937B-B0B01A6B1E93}"/>
          </ac:spMkLst>
        </pc:spChg>
        <pc:spChg chg="mod">
          <ac:chgData name="Oscar Xiberta Soto" userId="fece721a-5478-4c07-9383-1238dec46092" providerId="ADAL" clId="{ED1681EF-B278-4E1B-80EF-13EB0E900018}" dt="2025-05-22T10:20:26.148" v="47" actId="1038"/>
          <ac:spMkLst>
            <pc:docMk/>
            <pc:sldMk cId="2003673067" sldId="2142532545"/>
            <ac:spMk id="34" creationId="{6C59C0C7-3979-C5DA-A2B0-1DF67FC0B8FE}"/>
          </ac:spMkLst>
        </pc:spChg>
        <pc:spChg chg="mod">
          <ac:chgData name="Oscar Xiberta Soto" userId="fece721a-5478-4c07-9383-1238dec46092" providerId="ADAL" clId="{ED1681EF-B278-4E1B-80EF-13EB0E900018}" dt="2025-05-22T10:20:26.148" v="47" actId="1038"/>
          <ac:spMkLst>
            <pc:docMk/>
            <pc:sldMk cId="2003673067" sldId="2142532545"/>
            <ac:spMk id="35" creationId="{9546F439-7AAD-1DCB-6913-788E78BF4774}"/>
          </ac:spMkLst>
        </pc:spChg>
        <pc:spChg chg="del ord">
          <ac:chgData name="Oscar Xiberta Soto" userId="fece721a-5478-4c07-9383-1238dec46092" providerId="ADAL" clId="{ED1681EF-B278-4E1B-80EF-13EB0E900018}" dt="2025-05-22T09:57:26.976" v="7"/>
          <ac:spMkLst>
            <pc:docMk/>
            <pc:sldMk cId="2003673067" sldId="2142532545"/>
            <ac:spMk id="43" creationId="{30089154-C74E-8530-54A6-6256DDCDC652}"/>
          </ac:spMkLst>
        </pc:spChg>
        <pc:spChg chg="mod">
          <ac:chgData name="Oscar Xiberta Soto" userId="fece721a-5478-4c07-9383-1238dec46092" providerId="ADAL" clId="{ED1681EF-B278-4E1B-80EF-13EB0E900018}" dt="2025-05-22T10:25:15.768" v="49" actId="14100"/>
          <ac:spMkLst>
            <pc:docMk/>
            <pc:sldMk cId="2003673067" sldId="2142532545"/>
            <ac:spMk id="44" creationId="{3D9F96EB-4559-D10D-309B-A7B5CD24BF77}"/>
          </ac:spMkLst>
        </pc:spChg>
        <pc:spChg chg="mod">
          <ac:chgData name="Oscar Xiberta Soto" userId="fece721a-5478-4c07-9383-1238dec46092" providerId="ADAL" clId="{ED1681EF-B278-4E1B-80EF-13EB0E900018}" dt="2025-05-22T10:20:26.148" v="47" actId="1038"/>
          <ac:spMkLst>
            <pc:docMk/>
            <pc:sldMk cId="2003673067" sldId="2142532545"/>
            <ac:spMk id="46" creationId="{A8EE6FBA-79F8-9091-4DCA-A8BE3E810CC3}"/>
          </ac:spMkLst>
        </pc:spChg>
        <pc:spChg chg="mod">
          <ac:chgData name="Oscar Xiberta Soto" userId="fece721a-5478-4c07-9383-1238dec46092" providerId="ADAL" clId="{ED1681EF-B278-4E1B-80EF-13EB0E900018}" dt="2025-05-22T10:20:26.148" v="47" actId="1038"/>
          <ac:spMkLst>
            <pc:docMk/>
            <pc:sldMk cId="2003673067" sldId="2142532545"/>
            <ac:spMk id="51" creationId="{DA020702-3EB9-ABF2-264E-D4B6BE95DA3F}"/>
          </ac:spMkLst>
        </pc:spChg>
        <pc:spChg chg="add del mod">
          <ac:chgData name="Oscar Xiberta Soto" userId="fece721a-5478-4c07-9383-1238dec46092" providerId="ADAL" clId="{ED1681EF-B278-4E1B-80EF-13EB0E900018}" dt="2025-05-22T09:54:09.611" v="4"/>
          <ac:spMkLst>
            <pc:docMk/>
            <pc:sldMk cId="2003673067" sldId="2142532545"/>
            <ac:spMk id="52" creationId="{B65607F1-06C9-0108-58BF-29AAEE3236E1}"/>
          </ac:spMkLst>
        </pc:spChg>
        <pc:spChg chg="add del mod">
          <ac:chgData name="Oscar Xiberta Soto" userId="fece721a-5478-4c07-9383-1238dec46092" providerId="ADAL" clId="{ED1681EF-B278-4E1B-80EF-13EB0E900018}" dt="2025-05-22T09:54:09.611" v="4"/>
          <ac:spMkLst>
            <pc:docMk/>
            <pc:sldMk cId="2003673067" sldId="2142532545"/>
            <ac:spMk id="53" creationId="{BA9C0D0B-6671-E932-F11B-697035EBBCE9}"/>
          </ac:spMkLst>
        </pc:spChg>
        <pc:spChg chg="mod">
          <ac:chgData name="Oscar Xiberta Soto" userId="fece721a-5478-4c07-9383-1238dec46092" providerId="ADAL" clId="{ED1681EF-B278-4E1B-80EF-13EB0E900018}" dt="2025-05-22T10:20:26.148" v="47" actId="1038"/>
          <ac:spMkLst>
            <pc:docMk/>
            <pc:sldMk cId="2003673067" sldId="2142532545"/>
            <ac:spMk id="54" creationId="{7138D6C8-8C53-515B-5F70-4D5A85F93643}"/>
          </ac:spMkLst>
        </pc:spChg>
        <pc:spChg chg="mod">
          <ac:chgData name="Oscar Xiberta Soto" userId="fece721a-5478-4c07-9383-1238dec46092" providerId="ADAL" clId="{ED1681EF-B278-4E1B-80EF-13EB0E900018}" dt="2025-05-22T10:20:26.148" v="47" actId="1038"/>
          <ac:spMkLst>
            <pc:docMk/>
            <pc:sldMk cId="2003673067" sldId="2142532545"/>
            <ac:spMk id="69" creationId="{EBC82D71-80CD-199E-8501-0C0A63603BB4}"/>
          </ac:spMkLst>
        </pc:spChg>
        <pc:spChg chg="mod">
          <ac:chgData name="Oscar Xiberta Soto" userId="fece721a-5478-4c07-9383-1238dec46092" providerId="ADAL" clId="{ED1681EF-B278-4E1B-80EF-13EB0E900018}" dt="2025-05-22T10:29:39.947" v="55" actId="14100"/>
          <ac:spMkLst>
            <pc:docMk/>
            <pc:sldMk cId="2003673067" sldId="2142532545"/>
            <ac:spMk id="71" creationId="{7C71C0BA-ABA6-61B6-10C2-7A1359096401}"/>
          </ac:spMkLst>
        </pc:spChg>
        <pc:spChg chg="mod">
          <ac:chgData name="Oscar Xiberta Soto" userId="fece721a-5478-4c07-9383-1238dec46092" providerId="ADAL" clId="{ED1681EF-B278-4E1B-80EF-13EB0E900018}" dt="2025-05-22T10:17:47.818" v="38" actId="14100"/>
          <ac:spMkLst>
            <pc:docMk/>
            <pc:sldMk cId="2003673067" sldId="2142532545"/>
            <ac:spMk id="72" creationId="{8438ED26-7634-EE06-174E-4DB325C03EA9}"/>
          </ac:spMkLst>
        </pc:spChg>
        <pc:spChg chg="mod">
          <ac:chgData name="Oscar Xiberta Soto" userId="fece721a-5478-4c07-9383-1238dec46092" providerId="ADAL" clId="{ED1681EF-B278-4E1B-80EF-13EB0E900018}" dt="2025-05-22T10:20:26.148" v="47" actId="1038"/>
          <ac:spMkLst>
            <pc:docMk/>
            <pc:sldMk cId="2003673067" sldId="2142532545"/>
            <ac:spMk id="74" creationId="{8634770A-F127-EE18-9CE2-DA03595ED4F5}"/>
          </ac:spMkLst>
        </pc:spChg>
        <pc:spChg chg="del mod">
          <ac:chgData name="Oscar Xiberta Soto" userId="fece721a-5478-4c07-9383-1238dec46092" providerId="ADAL" clId="{ED1681EF-B278-4E1B-80EF-13EB0E900018}" dt="2025-05-22T10:17:21.861" v="35" actId="478"/>
          <ac:spMkLst>
            <pc:docMk/>
            <pc:sldMk cId="2003673067" sldId="2142532545"/>
            <ac:spMk id="94" creationId="{8F2B924F-09F2-98FC-2A22-1840426AD0C1}"/>
          </ac:spMkLst>
        </pc:spChg>
        <pc:spChg chg="mod">
          <ac:chgData name="Oscar Xiberta Soto" userId="fece721a-5478-4c07-9383-1238dec46092" providerId="ADAL" clId="{ED1681EF-B278-4E1B-80EF-13EB0E900018}" dt="2025-05-22T10:20:26.148" v="47" actId="1038"/>
          <ac:spMkLst>
            <pc:docMk/>
            <pc:sldMk cId="2003673067" sldId="2142532545"/>
            <ac:spMk id="95" creationId="{B661CCA0-DEB5-10BB-C6E5-E61517678A51}"/>
          </ac:spMkLst>
        </pc:spChg>
        <pc:grpChg chg="mod ord">
          <ac:chgData name="Oscar Xiberta Soto" userId="fece721a-5478-4c07-9383-1238dec46092" providerId="ADAL" clId="{ED1681EF-B278-4E1B-80EF-13EB0E900018}" dt="2025-05-22T10:25:23.097" v="50" actId="1076"/>
          <ac:grpSpMkLst>
            <pc:docMk/>
            <pc:sldMk cId="2003673067" sldId="2142532545"/>
            <ac:grpSpMk id="13" creationId="{3A4D54DA-E7A4-B1F4-84D2-E7B865832D6D}"/>
          </ac:grpSpMkLst>
        </pc:grpChg>
        <pc:picChg chg="mod">
          <ac:chgData name="Oscar Xiberta Soto" userId="fece721a-5478-4c07-9383-1238dec46092" providerId="ADAL" clId="{ED1681EF-B278-4E1B-80EF-13EB0E900018}" dt="2025-05-22T10:14:14.760" v="18" actId="1076"/>
          <ac:picMkLst>
            <pc:docMk/>
            <pc:sldMk cId="2003673067" sldId="2142532545"/>
            <ac:picMk id="10" creationId="{0E44D955-98CD-8FE3-202F-E948471E63F1}"/>
          </ac:picMkLst>
        </pc:picChg>
        <pc:picChg chg="ord">
          <ac:chgData name="Oscar Xiberta Soto" userId="fece721a-5478-4c07-9383-1238dec46092" providerId="ADAL" clId="{ED1681EF-B278-4E1B-80EF-13EB0E900018}" dt="2025-05-22T10:02:00.374" v="10" actId="166"/>
          <ac:picMkLst>
            <pc:docMk/>
            <pc:sldMk cId="2003673067" sldId="2142532545"/>
            <ac:picMk id="59" creationId="{58752244-EB37-368C-A87F-AC35C6612D43}"/>
          </ac:picMkLst>
        </pc:picChg>
        <pc:cxnChg chg="add mod">
          <ac:chgData name="Oscar Xiberta Soto" userId="fece721a-5478-4c07-9383-1238dec46092" providerId="ADAL" clId="{ED1681EF-B278-4E1B-80EF-13EB0E900018}" dt="2025-05-22T10:17:31.305" v="37" actId="14100"/>
          <ac:cxnSpMkLst>
            <pc:docMk/>
            <pc:sldMk cId="2003673067" sldId="2142532545"/>
            <ac:cxnSpMk id="40" creationId="{AD921E60-0F42-1CB1-9EE2-C9919482C980}"/>
          </ac:cxnSpMkLst>
        </pc:cxnChg>
      </pc:sldChg>
      <pc:sldChg chg="add">
        <pc:chgData name="Oscar Xiberta Soto" userId="fece721a-5478-4c07-9383-1238dec46092" providerId="ADAL" clId="{ED1681EF-B278-4E1B-80EF-13EB0E900018}" dt="2025-05-22T10:58:52.383" v="76"/>
        <pc:sldMkLst>
          <pc:docMk/>
          <pc:sldMk cId="505427147" sldId="2142532546"/>
        </pc:sldMkLst>
      </pc:sldChg>
      <pc:sldChg chg="addSp modSp new del mod">
        <pc:chgData name="Oscar Xiberta Soto" userId="fece721a-5478-4c07-9383-1238dec46092" providerId="ADAL" clId="{ED1681EF-B278-4E1B-80EF-13EB0E900018}" dt="2025-05-22T10:32:44.509" v="71" actId="47"/>
        <pc:sldMkLst>
          <pc:docMk/>
          <pc:sldMk cId="1202355603" sldId="2142532546"/>
        </pc:sldMkLst>
        <pc:spChg chg="add mod">
          <ac:chgData name="Oscar Xiberta Soto" userId="fece721a-5478-4c07-9383-1238dec46092" providerId="ADAL" clId="{ED1681EF-B278-4E1B-80EF-13EB0E900018}" dt="2025-05-22T10:31:59.173" v="68" actId="207"/>
          <ac:spMkLst>
            <pc:docMk/>
            <pc:sldMk cId="1202355603" sldId="2142532546"/>
            <ac:spMk id="7" creationId="{81CF5A28-4C34-7BE2-C92A-C63685009CFC}"/>
          </ac:spMkLst>
        </pc:spChg>
        <pc:spChg chg="add mod">
          <ac:chgData name="Oscar Xiberta Soto" userId="fece721a-5478-4c07-9383-1238dec46092" providerId="ADAL" clId="{ED1681EF-B278-4E1B-80EF-13EB0E900018}" dt="2025-05-22T10:31:59.173" v="68" actId="207"/>
          <ac:spMkLst>
            <pc:docMk/>
            <pc:sldMk cId="1202355603" sldId="2142532546"/>
            <ac:spMk id="9" creationId="{E4C4883D-F3B9-7537-CD0E-C8CF64AC91D3}"/>
          </ac:spMkLst>
        </pc:spChg>
        <pc:spChg chg="add mod">
          <ac:chgData name="Oscar Xiberta Soto" userId="fece721a-5478-4c07-9383-1238dec46092" providerId="ADAL" clId="{ED1681EF-B278-4E1B-80EF-13EB0E900018}" dt="2025-05-22T10:32:03.526" v="70" actId="207"/>
          <ac:spMkLst>
            <pc:docMk/>
            <pc:sldMk cId="1202355603" sldId="2142532546"/>
            <ac:spMk id="10" creationId="{60CD477C-EEC8-057A-FE3D-EF36E6C34E2B}"/>
          </ac:spMkLst>
        </pc:spChg>
        <pc:spChg chg="mod">
          <ac:chgData name="Oscar Xiberta Soto" userId="fece721a-5478-4c07-9383-1238dec46092" providerId="ADAL" clId="{ED1681EF-B278-4E1B-80EF-13EB0E900018}" dt="2025-05-22T10:32:03.526" v="70" actId="207"/>
          <ac:spMkLst>
            <pc:docMk/>
            <pc:sldMk cId="1202355603" sldId="2142532546"/>
            <ac:spMk id="12" creationId="{58FC558E-5E7B-E1A3-4589-4E60F450EC99}"/>
          </ac:spMkLst>
        </pc:spChg>
        <pc:spChg chg="mod">
          <ac:chgData name="Oscar Xiberta Soto" userId="fece721a-5478-4c07-9383-1238dec46092" providerId="ADAL" clId="{ED1681EF-B278-4E1B-80EF-13EB0E900018}" dt="2025-05-22T10:32:03.526" v="70" actId="207"/>
          <ac:spMkLst>
            <pc:docMk/>
            <pc:sldMk cId="1202355603" sldId="2142532546"/>
            <ac:spMk id="13" creationId="{90068C5A-8008-F9CF-7BCA-47B38915CC86}"/>
          </ac:spMkLst>
        </pc:spChg>
        <pc:spChg chg="add mod">
          <ac:chgData name="Oscar Xiberta Soto" userId="fece721a-5478-4c07-9383-1238dec46092" providerId="ADAL" clId="{ED1681EF-B278-4E1B-80EF-13EB0E900018}" dt="2025-05-22T10:31:59.173" v="68" actId="207"/>
          <ac:spMkLst>
            <pc:docMk/>
            <pc:sldMk cId="1202355603" sldId="2142532546"/>
            <ac:spMk id="15" creationId="{7780F4DF-B32B-699E-95FF-B739000331B6}"/>
          </ac:spMkLst>
        </pc:spChg>
        <pc:spChg chg="add mod">
          <ac:chgData name="Oscar Xiberta Soto" userId="fece721a-5478-4c07-9383-1238dec46092" providerId="ADAL" clId="{ED1681EF-B278-4E1B-80EF-13EB0E900018}" dt="2025-05-22T10:31:59.173" v="68" actId="207"/>
          <ac:spMkLst>
            <pc:docMk/>
            <pc:sldMk cId="1202355603" sldId="2142532546"/>
            <ac:spMk id="21" creationId="{67715445-7C11-9A71-29C7-08DAFB2A9D5C}"/>
          </ac:spMkLst>
        </pc:spChg>
        <pc:spChg chg="add mod">
          <ac:chgData name="Oscar Xiberta Soto" userId="fece721a-5478-4c07-9383-1238dec46092" providerId="ADAL" clId="{ED1681EF-B278-4E1B-80EF-13EB0E900018}" dt="2025-05-22T10:31:59.173" v="68" actId="207"/>
          <ac:spMkLst>
            <pc:docMk/>
            <pc:sldMk cId="1202355603" sldId="2142532546"/>
            <ac:spMk id="22" creationId="{673753FB-2A8A-52CA-1098-8C6D72430FA8}"/>
          </ac:spMkLst>
        </pc:spChg>
        <pc:spChg chg="add mod">
          <ac:chgData name="Oscar Xiberta Soto" userId="fece721a-5478-4c07-9383-1238dec46092" providerId="ADAL" clId="{ED1681EF-B278-4E1B-80EF-13EB0E900018}" dt="2025-05-22T10:32:03.526" v="70" actId="207"/>
          <ac:spMkLst>
            <pc:docMk/>
            <pc:sldMk cId="1202355603" sldId="2142532546"/>
            <ac:spMk id="24" creationId="{161A0D16-14CD-8A70-AA96-0D8F1E01BF11}"/>
          </ac:spMkLst>
        </pc:spChg>
        <pc:spChg chg="mod">
          <ac:chgData name="Oscar Xiberta Soto" userId="fece721a-5478-4c07-9383-1238dec46092" providerId="ADAL" clId="{ED1681EF-B278-4E1B-80EF-13EB0E900018}" dt="2025-05-22T10:32:03.526" v="70" actId="207"/>
          <ac:spMkLst>
            <pc:docMk/>
            <pc:sldMk cId="1202355603" sldId="2142532546"/>
            <ac:spMk id="25" creationId="{BA1C9E51-E64B-212B-A6A1-9E1CAD4DB6A4}"/>
          </ac:spMkLst>
        </pc:spChg>
        <pc:spChg chg="mod">
          <ac:chgData name="Oscar Xiberta Soto" userId="fece721a-5478-4c07-9383-1238dec46092" providerId="ADAL" clId="{ED1681EF-B278-4E1B-80EF-13EB0E900018}" dt="2025-05-22T10:32:03.526" v="70" actId="207"/>
          <ac:spMkLst>
            <pc:docMk/>
            <pc:sldMk cId="1202355603" sldId="2142532546"/>
            <ac:spMk id="26" creationId="{50B76C94-D4BC-2ECB-7D8A-6A820C8677A5}"/>
          </ac:spMkLst>
        </pc:spChg>
        <pc:spChg chg="mod">
          <ac:chgData name="Oscar Xiberta Soto" userId="fece721a-5478-4c07-9383-1238dec46092" providerId="ADAL" clId="{ED1681EF-B278-4E1B-80EF-13EB0E900018}" dt="2025-05-22T10:32:03.526" v="70" actId="207"/>
          <ac:spMkLst>
            <pc:docMk/>
            <pc:sldMk cId="1202355603" sldId="2142532546"/>
            <ac:spMk id="29" creationId="{CD93056C-DACC-22ED-74E0-59CB9A67D053}"/>
          </ac:spMkLst>
        </pc:spChg>
        <pc:spChg chg="mod">
          <ac:chgData name="Oscar Xiberta Soto" userId="fece721a-5478-4c07-9383-1238dec46092" providerId="ADAL" clId="{ED1681EF-B278-4E1B-80EF-13EB0E900018}" dt="2025-05-22T10:32:03.526" v="70" actId="207"/>
          <ac:spMkLst>
            <pc:docMk/>
            <pc:sldMk cId="1202355603" sldId="2142532546"/>
            <ac:spMk id="31" creationId="{95B566B3-C328-793B-45F0-23DF4B0FB50D}"/>
          </ac:spMkLst>
        </pc:spChg>
        <pc:spChg chg="mod">
          <ac:chgData name="Oscar Xiberta Soto" userId="fece721a-5478-4c07-9383-1238dec46092" providerId="ADAL" clId="{ED1681EF-B278-4E1B-80EF-13EB0E900018}" dt="2025-05-22T10:32:03.526" v="70" actId="207"/>
          <ac:spMkLst>
            <pc:docMk/>
            <pc:sldMk cId="1202355603" sldId="2142532546"/>
            <ac:spMk id="33" creationId="{844AB49A-8078-73AF-7C9E-2108219E58CE}"/>
          </ac:spMkLst>
        </pc:spChg>
        <pc:spChg chg="mod">
          <ac:chgData name="Oscar Xiberta Soto" userId="fece721a-5478-4c07-9383-1238dec46092" providerId="ADAL" clId="{ED1681EF-B278-4E1B-80EF-13EB0E900018}" dt="2025-05-22T10:32:03.526" v="70" actId="207"/>
          <ac:spMkLst>
            <pc:docMk/>
            <pc:sldMk cId="1202355603" sldId="2142532546"/>
            <ac:spMk id="48" creationId="{FAC40DF1-DD9F-6BAA-510A-3B981D9F21C9}"/>
          </ac:spMkLst>
        </pc:spChg>
        <pc:spChg chg="mod">
          <ac:chgData name="Oscar Xiberta Soto" userId="fece721a-5478-4c07-9383-1238dec46092" providerId="ADAL" clId="{ED1681EF-B278-4E1B-80EF-13EB0E900018}" dt="2025-05-22T10:31:59.173" v="68" actId="207"/>
          <ac:spMkLst>
            <pc:docMk/>
            <pc:sldMk cId="1202355603" sldId="2142532546"/>
            <ac:spMk id="58" creationId="{C10E1909-58D4-07C4-8847-D7111AC2BDB4}"/>
          </ac:spMkLst>
        </pc:spChg>
        <pc:spChg chg="mod">
          <ac:chgData name="Oscar Xiberta Soto" userId="fece721a-5478-4c07-9383-1238dec46092" providerId="ADAL" clId="{ED1681EF-B278-4E1B-80EF-13EB0E900018}" dt="2025-05-22T10:31:59.173" v="68" actId="207"/>
          <ac:spMkLst>
            <pc:docMk/>
            <pc:sldMk cId="1202355603" sldId="2142532546"/>
            <ac:spMk id="59" creationId="{59C4BB36-CEE8-DC1F-D5DC-C7A1ED11377A}"/>
          </ac:spMkLst>
        </pc:spChg>
      </pc:sldChg>
      <pc:sldChg chg="add">
        <pc:chgData name="Oscar Xiberta Soto" userId="fece721a-5478-4c07-9383-1238dec46092" providerId="ADAL" clId="{ED1681EF-B278-4E1B-80EF-13EB0E900018}" dt="2025-05-22T10:59:22.640" v="77"/>
        <pc:sldMkLst>
          <pc:docMk/>
          <pc:sldMk cId="2695494553" sldId="2142532547"/>
        </pc:sldMkLst>
      </pc:sldChg>
    </pc:docChg>
  </pc:docChgLst>
  <pc:docChgLst>
    <pc:chgData name="Oscar Xiberta Soto" userId="fece721a-5478-4c07-9383-1238dec46092" providerId="ADAL" clId="{D2FA003B-01E5-4D58-B405-9E79F66CB63C}"/>
    <pc:docChg chg="undo custSel modSld">
      <pc:chgData name="Oscar Xiberta Soto" userId="fece721a-5478-4c07-9383-1238dec46092" providerId="ADAL" clId="{D2FA003B-01E5-4D58-B405-9E79F66CB63C}" dt="2025-05-20T09:45:19.179" v="9" actId="1076"/>
      <pc:docMkLst>
        <pc:docMk/>
      </pc:docMkLst>
      <pc:sldChg chg="modSp mod">
        <pc:chgData name="Oscar Xiberta Soto" userId="fece721a-5478-4c07-9383-1238dec46092" providerId="ADAL" clId="{D2FA003B-01E5-4D58-B405-9E79F66CB63C}" dt="2025-05-20T09:45:19.179" v="9" actId="1076"/>
        <pc:sldMkLst>
          <pc:docMk/>
          <pc:sldMk cId="550765860" sldId="2142532485"/>
        </pc:sldMkLst>
      </pc:sldChg>
    </pc:docChg>
  </pc:docChgLst>
  <pc:docChgLst>
    <pc:chgData name="Oscar Xiberta Soto" userId="fece721a-5478-4c07-9383-1238dec46092" providerId="ADAL" clId="{5254535C-5BCA-470C-83A0-DB30F941A0B5}"/>
    <pc:docChg chg="undo custSel addSld modSld sldOrd">
      <pc:chgData name="Oscar Xiberta Soto" userId="fece721a-5478-4c07-9383-1238dec46092" providerId="ADAL" clId="{5254535C-5BCA-470C-83A0-DB30F941A0B5}" dt="2025-05-20T10:10:31.694" v="222" actId="1076"/>
      <pc:docMkLst>
        <pc:docMk/>
      </pc:docMkLst>
      <pc:sldChg chg="addSp delSp modSp add mod ord">
        <pc:chgData name="Oscar Xiberta Soto" userId="fece721a-5478-4c07-9383-1238dec46092" providerId="ADAL" clId="{5254535C-5BCA-470C-83A0-DB30F941A0B5}" dt="2025-05-20T10:06:27.357" v="138" actId="14100"/>
        <pc:sldMkLst>
          <pc:docMk/>
          <pc:sldMk cId="1070695042" sldId="2142532536"/>
        </pc:sldMkLst>
      </pc:sldChg>
      <pc:sldChg chg="addSp delSp modSp add mod ord">
        <pc:chgData name="Oscar Xiberta Soto" userId="fece721a-5478-4c07-9383-1238dec46092" providerId="ADAL" clId="{5254535C-5BCA-470C-83A0-DB30F941A0B5}" dt="2025-05-20T10:10:31.694" v="222" actId="1076"/>
        <pc:sldMkLst>
          <pc:docMk/>
          <pc:sldMk cId="3807192451" sldId="2142532537"/>
        </pc:sldMkLst>
      </pc:sldChg>
    </pc:docChg>
  </pc:docChgLst>
  <pc:docChgLst>
    <pc:chgData name="Chris Partridge" userId="fddcdfea-9f20-4de9-9127-456d5eaae227" providerId="ADAL" clId="{3E3D6E3E-B2FC-4E1F-98BA-D7835E59867D}"/>
    <pc:docChg chg="custSel delSld modSld">
      <pc:chgData name="Chris Partridge" userId="fddcdfea-9f20-4de9-9127-456d5eaae227" providerId="ADAL" clId="{3E3D6E3E-B2FC-4E1F-98BA-D7835E59867D}" dt="2025-05-23T05:28:57.838" v="108" actId="20577"/>
      <pc:docMkLst>
        <pc:docMk/>
      </pc:docMkLst>
      <pc:sldChg chg="addSp modSp mod">
        <pc:chgData name="Chris Partridge" userId="fddcdfea-9f20-4de9-9127-456d5eaae227" providerId="ADAL" clId="{3E3D6E3E-B2FC-4E1F-98BA-D7835E59867D}" dt="2025-05-23T05:28:57.838" v="108" actId="20577"/>
        <pc:sldMkLst>
          <pc:docMk/>
          <pc:sldMk cId="2432397047" sldId="326"/>
        </pc:sldMkLst>
        <pc:spChg chg="mod">
          <ac:chgData name="Chris Partridge" userId="fddcdfea-9f20-4de9-9127-456d5eaae227" providerId="ADAL" clId="{3E3D6E3E-B2FC-4E1F-98BA-D7835E59867D}" dt="2025-05-23T05:28:57.838" v="108" actId="20577"/>
          <ac:spMkLst>
            <pc:docMk/>
            <pc:sldMk cId="2432397047" sldId="326"/>
            <ac:spMk id="5" creationId="{FAB4C0DB-60BD-562C-DE2C-982011C66216}"/>
          </ac:spMkLst>
        </pc:spChg>
        <pc:graphicFrameChg chg="add mod">
          <ac:chgData name="Chris Partridge" userId="fddcdfea-9f20-4de9-9127-456d5eaae227" providerId="ADAL" clId="{3E3D6E3E-B2FC-4E1F-98BA-D7835E59867D}" dt="2025-05-23T05:28:06.058" v="100"/>
          <ac:graphicFrameMkLst>
            <pc:docMk/>
            <pc:sldMk cId="2432397047" sldId="326"/>
            <ac:graphicFrameMk id="2" creationId="{592AFD5E-1246-5EDF-A3FB-2C80000EAB32}"/>
          </ac:graphicFrameMkLst>
        </pc:graphicFrameChg>
      </pc:sldChg>
      <pc:sldChg chg="delSp del mod">
        <pc:chgData name="Chris Partridge" userId="fddcdfea-9f20-4de9-9127-456d5eaae227" providerId="ADAL" clId="{3E3D6E3E-B2FC-4E1F-98BA-D7835E59867D}" dt="2025-05-23T04:57:57.408" v="46" actId="47"/>
        <pc:sldMkLst>
          <pc:docMk/>
          <pc:sldMk cId="2704864898" sldId="472"/>
        </pc:sldMkLst>
        <pc:spChg chg="del">
          <ac:chgData name="Chris Partridge" userId="fddcdfea-9f20-4de9-9127-456d5eaae227" providerId="ADAL" clId="{3E3D6E3E-B2FC-4E1F-98BA-D7835E59867D}" dt="2025-05-23T04:53:43.207" v="2" actId="478"/>
          <ac:spMkLst>
            <pc:docMk/>
            <pc:sldMk cId="2704864898" sldId="472"/>
            <ac:spMk id="4" creationId="{E96FF933-6548-422E-85C5-4C29172DA000}"/>
          </ac:spMkLst>
        </pc:spChg>
        <pc:spChg chg="del">
          <ac:chgData name="Chris Partridge" userId="fddcdfea-9f20-4de9-9127-456d5eaae227" providerId="ADAL" clId="{3E3D6E3E-B2FC-4E1F-98BA-D7835E59867D}" dt="2025-05-23T04:53:44.428" v="3" actId="478"/>
          <ac:spMkLst>
            <pc:docMk/>
            <pc:sldMk cId="2704864898" sldId="472"/>
            <ac:spMk id="7" creationId="{911C744F-BAC8-E937-3AA2-9BD7460CB61D}"/>
          </ac:spMkLst>
        </pc:spChg>
      </pc:sldChg>
      <pc:sldChg chg="delSp mod">
        <pc:chgData name="Chris Partridge" userId="fddcdfea-9f20-4de9-9127-456d5eaae227" providerId="ADAL" clId="{3E3D6E3E-B2FC-4E1F-98BA-D7835E59867D}" dt="2025-05-23T04:53:11.995" v="1" actId="478"/>
        <pc:sldMkLst>
          <pc:docMk/>
          <pc:sldMk cId="3889528440" sldId="2142532475"/>
        </pc:sldMkLst>
        <pc:spChg chg="del">
          <ac:chgData name="Chris Partridge" userId="fddcdfea-9f20-4de9-9127-456d5eaae227" providerId="ADAL" clId="{3E3D6E3E-B2FC-4E1F-98BA-D7835E59867D}" dt="2025-05-23T04:53:09.939" v="0" actId="478"/>
          <ac:spMkLst>
            <pc:docMk/>
            <pc:sldMk cId="3889528440" sldId="2142532475"/>
            <ac:spMk id="7" creationId="{7B792EFF-EA83-9365-9C03-A1F41BA6383B}"/>
          </ac:spMkLst>
        </pc:spChg>
        <pc:spChg chg="del">
          <ac:chgData name="Chris Partridge" userId="fddcdfea-9f20-4de9-9127-456d5eaae227" providerId="ADAL" clId="{3E3D6E3E-B2FC-4E1F-98BA-D7835E59867D}" dt="2025-05-23T04:53:11.995" v="1" actId="478"/>
          <ac:spMkLst>
            <pc:docMk/>
            <pc:sldMk cId="3889528440" sldId="2142532475"/>
            <ac:spMk id="9" creationId="{F6D79DC3-0F9E-2A37-9A06-1F79B7CDF426}"/>
          </ac:spMkLst>
        </pc:spChg>
      </pc:sldChg>
      <pc:sldChg chg="modSp mod">
        <pc:chgData name="Chris Partridge" userId="fddcdfea-9f20-4de9-9127-456d5eaae227" providerId="ADAL" clId="{3E3D6E3E-B2FC-4E1F-98BA-D7835E59867D}" dt="2025-05-23T04:54:57.651" v="45" actId="27636"/>
        <pc:sldMkLst>
          <pc:docMk/>
          <pc:sldMk cId="968144929" sldId="2142532490"/>
        </pc:sldMkLst>
        <pc:spChg chg="mod">
          <ac:chgData name="Chris Partridge" userId="fddcdfea-9f20-4de9-9127-456d5eaae227" providerId="ADAL" clId="{3E3D6E3E-B2FC-4E1F-98BA-D7835E59867D}" dt="2025-05-23T04:54:57.651" v="45" actId="27636"/>
          <ac:spMkLst>
            <pc:docMk/>
            <pc:sldMk cId="968144929" sldId="2142532490"/>
            <ac:spMk id="5" creationId="{C5B31AAD-6263-26A6-C4B9-1274A4AB109A}"/>
          </ac:spMkLst>
        </pc:spChg>
      </pc:sldChg>
      <pc:sldChg chg="delSp mod">
        <pc:chgData name="Chris Partridge" userId="fddcdfea-9f20-4de9-9127-456d5eaae227" providerId="ADAL" clId="{3E3D6E3E-B2FC-4E1F-98BA-D7835E59867D}" dt="2025-05-23T04:53:53.752" v="7" actId="478"/>
        <pc:sldMkLst>
          <pc:docMk/>
          <pc:sldMk cId="1706129696" sldId="2142532560"/>
        </pc:sldMkLst>
        <pc:spChg chg="del">
          <ac:chgData name="Chris Partridge" userId="fddcdfea-9f20-4de9-9127-456d5eaae227" providerId="ADAL" clId="{3E3D6E3E-B2FC-4E1F-98BA-D7835E59867D}" dt="2025-05-23T04:53:53.752" v="7" actId="478"/>
          <ac:spMkLst>
            <pc:docMk/>
            <pc:sldMk cId="1706129696" sldId="2142532560"/>
            <ac:spMk id="4" creationId="{819CDA8F-55CB-02AB-384B-5415A92E866E}"/>
          </ac:spMkLst>
        </pc:spChg>
        <pc:spChg chg="del">
          <ac:chgData name="Chris Partridge" userId="fddcdfea-9f20-4de9-9127-456d5eaae227" providerId="ADAL" clId="{3E3D6E3E-B2FC-4E1F-98BA-D7835E59867D}" dt="2025-05-23T04:53:52.395" v="6" actId="478"/>
          <ac:spMkLst>
            <pc:docMk/>
            <pc:sldMk cId="1706129696" sldId="2142532560"/>
            <ac:spMk id="7" creationId="{3E5957B7-23B3-F62F-18FF-B4D74B826724}"/>
          </ac:spMkLst>
        </pc:spChg>
      </pc:sldChg>
      <pc:sldChg chg="delSp del mod">
        <pc:chgData name="Chris Partridge" userId="fddcdfea-9f20-4de9-9127-456d5eaae227" providerId="ADAL" clId="{3E3D6E3E-B2FC-4E1F-98BA-D7835E59867D}" dt="2025-05-23T04:58:02.156" v="47" actId="47"/>
        <pc:sldMkLst>
          <pc:docMk/>
          <pc:sldMk cId="3755488598" sldId="2142532561"/>
        </pc:sldMkLst>
        <pc:spChg chg="del">
          <ac:chgData name="Chris Partridge" userId="fddcdfea-9f20-4de9-9127-456d5eaae227" providerId="ADAL" clId="{3E3D6E3E-B2FC-4E1F-98BA-D7835E59867D}" dt="2025-05-23T04:53:49.022" v="5" actId="478"/>
          <ac:spMkLst>
            <pc:docMk/>
            <pc:sldMk cId="3755488598" sldId="2142532561"/>
            <ac:spMk id="4" creationId="{B275A141-1CFB-D8BE-E89D-9141BFAEAC9A}"/>
          </ac:spMkLst>
        </pc:spChg>
        <pc:spChg chg="del">
          <ac:chgData name="Chris Partridge" userId="fddcdfea-9f20-4de9-9127-456d5eaae227" providerId="ADAL" clId="{3E3D6E3E-B2FC-4E1F-98BA-D7835E59867D}" dt="2025-05-23T04:53:47.426" v="4" actId="478"/>
          <ac:spMkLst>
            <pc:docMk/>
            <pc:sldMk cId="3755488598" sldId="2142532561"/>
            <ac:spMk id="7" creationId="{5154193C-B170-6714-E026-48BF5F551B7F}"/>
          </ac:spMkLst>
        </pc:spChg>
      </pc:sldChg>
    </pc:docChg>
  </pc:docChgLst>
  <pc:docChgLst>
    <pc:chgData name="Chris Partridge" userId="fddcdfea-9f20-4de9-9127-456d5eaae227" providerId="ADAL" clId="{7B4E98BC-F9FC-469A-B014-A010A880A61D}"/>
    <pc:docChg chg="custSel addSld delSld modSld">
      <pc:chgData name="Chris Partridge" userId="fddcdfea-9f20-4de9-9127-456d5eaae227" providerId="ADAL" clId="{7B4E98BC-F9FC-469A-B014-A010A880A61D}" dt="2025-05-22T14:39:13.123" v="126" actId="47"/>
      <pc:docMkLst>
        <pc:docMk/>
      </pc:docMkLst>
      <pc:sldChg chg="del">
        <pc:chgData name="Chris Partridge" userId="fddcdfea-9f20-4de9-9127-456d5eaae227" providerId="ADAL" clId="{7B4E98BC-F9FC-469A-B014-A010A880A61D}" dt="2025-05-22T14:39:13.123" v="126" actId="47"/>
        <pc:sldMkLst>
          <pc:docMk/>
          <pc:sldMk cId="1002090358" sldId="2142532483"/>
        </pc:sldMkLst>
      </pc:sldChg>
      <pc:sldChg chg="del">
        <pc:chgData name="Chris Partridge" userId="fddcdfea-9f20-4de9-9127-456d5eaae227" providerId="ADAL" clId="{7B4E98BC-F9FC-469A-B014-A010A880A61D}" dt="2025-05-22T14:39:06.859" v="125" actId="47"/>
        <pc:sldMkLst>
          <pc:docMk/>
          <pc:sldMk cId="4097161323" sldId="2142532492"/>
        </pc:sldMkLst>
      </pc:sldChg>
      <pc:sldChg chg="del">
        <pc:chgData name="Chris Partridge" userId="fddcdfea-9f20-4de9-9127-456d5eaae227" providerId="ADAL" clId="{7B4E98BC-F9FC-469A-B014-A010A880A61D}" dt="2025-05-22T14:39:06.859" v="125" actId="47"/>
        <pc:sldMkLst>
          <pc:docMk/>
          <pc:sldMk cId="3563428433" sldId="2142532501"/>
        </pc:sldMkLst>
      </pc:sldChg>
      <pc:sldChg chg="del">
        <pc:chgData name="Chris Partridge" userId="fddcdfea-9f20-4de9-9127-456d5eaae227" providerId="ADAL" clId="{7B4E98BC-F9FC-469A-B014-A010A880A61D}" dt="2025-05-22T14:39:06.859" v="125" actId="47"/>
        <pc:sldMkLst>
          <pc:docMk/>
          <pc:sldMk cId="3946870616" sldId="2142532504"/>
        </pc:sldMkLst>
      </pc:sldChg>
      <pc:sldChg chg="del">
        <pc:chgData name="Chris Partridge" userId="fddcdfea-9f20-4de9-9127-456d5eaae227" providerId="ADAL" clId="{7B4E98BC-F9FC-469A-B014-A010A880A61D}" dt="2025-05-22T14:39:06.859" v="125" actId="47"/>
        <pc:sldMkLst>
          <pc:docMk/>
          <pc:sldMk cId="2888883713" sldId="2142532522"/>
        </pc:sldMkLst>
      </pc:sldChg>
      <pc:sldChg chg="del">
        <pc:chgData name="Chris Partridge" userId="fddcdfea-9f20-4de9-9127-456d5eaae227" providerId="ADAL" clId="{7B4E98BC-F9FC-469A-B014-A010A880A61D}" dt="2025-05-22T14:39:06.859" v="125" actId="47"/>
        <pc:sldMkLst>
          <pc:docMk/>
          <pc:sldMk cId="1337051159" sldId="2142532540"/>
        </pc:sldMkLst>
      </pc:sldChg>
      <pc:sldChg chg="addSp delSp modSp new mod modClrScheme chgLayout">
        <pc:chgData name="Chris Partridge" userId="fddcdfea-9f20-4de9-9127-456d5eaae227" providerId="ADAL" clId="{7B4E98BC-F9FC-469A-B014-A010A880A61D}" dt="2025-05-22T14:35:40.267" v="42" actId="6549"/>
        <pc:sldMkLst>
          <pc:docMk/>
          <pc:sldMk cId="1419998042" sldId="2142532556"/>
        </pc:sldMkLst>
        <pc:spChg chg="del mod ord">
          <ac:chgData name="Chris Partridge" userId="fddcdfea-9f20-4de9-9127-456d5eaae227" providerId="ADAL" clId="{7B4E98BC-F9FC-469A-B014-A010A880A61D}" dt="2025-05-22T14:35:10.542" v="1" actId="700"/>
          <ac:spMkLst>
            <pc:docMk/>
            <pc:sldMk cId="1419998042" sldId="2142532556"/>
            <ac:spMk id="2" creationId="{5A07F31A-572E-9049-8A51-6369A1F86508}"/>
          </ac:spMkLst>
        </pc:spChg>
        <pc:spChg chg="del">
          <ac:chgData name="Chris Partridge" userId="fddcdfea-9f20-4de9-9127-456d5eaae227" providerId="ADAL" clId="{7B4E98BC-F9FC-469A-B014-A010A880A61D}" dt="2025-05-22T14:35:10.542" v="1" actId="700"/>
          <ac:spMkLst>
            <pc:docMk/>
            <pc:sldMk cId="1419998042" sldId="2142532556"/>
            <ac:spMk id="3" creationId="{07EDD0CD-1814-4A1B-2115-D7F92C1BECA0}"/>
          </ac:spMkLst>
        </pc:spChg>
        <pc:spChg chg="mod ord">
          <ac:chgData name="Chris Partridge" userId="fddcdfea-9f20-4de9-9127-456d5eaae227" providerId="ADAL" clId="{7B4E98BC-F9FC-469A-B014-A010A880A61D}" dt="2025-05-22T14:35:10.542" v="1" actId="700"/>
          <ac:spMkLst>
            <pc:docMk/>
            <pc:sldMk cId="1419998042" sldId="2142532556"/>
            <ac:spMk id="4" creationId="{65FD319B-8A6E-B1F2-1104-F374A1472336}"/>
          </ac:spMkLst>
        </pc:spChg>
        <pc:spChg chg="add mod ord">
          <ac:chgData name="Chris Partridge" userId="fddcdfea-9f20-4de9-9127-456d5eaae227" providerId="ADAL" clId="{7B4E98BC-F9FC-469A-B014-A010A880A61D}" dt="2025-05-22T14:35:40.267" v="42" actId="6549"/>
          <ac:spMkLst>
            <pc:docMk/>
            <pc:sldMk cId="1419998042" sldId="2142532556"/>
            <ac:spMk id="5" creationId="{B92E0E60-B911-7385-E2DF-D142B3D7FE93}"/>
          </ac:spMkLst>
        </pc:spChg>
        <pc:picChg chg="add mod">
          <ac:chgData name="Chris Partridge" userId="fddcdfea-9f20-4de9-9127-456d5eaae227" providerId="ADAL" clId="{7B4E98BC-F9FC-469A-B014-A010A880A61D}" dt="2025-05-22T14:35:18.033" v="4" actId="1076"/>
          <ac:picMkLst>
            <pc:docMk/>
            <pc:sldMk cId="1419998042" sldId="2142532556"/>
            <ac:picMk id="6" creationId="{48F19532-049C-5479-D03D-4025406BC2CD}"/>
          </ac:picMkLst>
        </pc:picChg>
      </pc:sldChg>
      <pc:sldChg chg="addSp modSp new mod">
        <pc:chgData name="Chris Partridge" userId="fddcdfea-9f20-4de9-9127-456d5eaae227" providerId="ADAL" clId="{7B4E98BC-F9FC-469A-B014-A010A880A61D}" dt="2025-05-22T14:37:07.291" v="84" actId="6549"/>
        <pc:sldMkLst>
          <pc:docMk/>
          <pc:sldMk cId="613206626" sldId="2142532557"/>
        </pc:sldMkLst>
        <pc:spChg chg="mod">
          <ac:chgData name="Chris Partridge" userId="fddcdfea-9f20-4de9-9127-456d5eaae227" providerId="ADAL" clId="{7B4E98BC-F9FC-469A-B014-A010A880A61D}" dt="2025-05-22T14:37:07.291" v="84" actId="6549"/>
          <ac:spMkLst>
            <pc:docMk/>
            <pc:sldMk cId="613206626" sldId="2142532557"/>
            <ac:spMk id="2" creationId="{D3BC14F5-80B0-14B7-8FFC-3788912F1FA6}"/>
          </ac:spMkLst>
        </pc:spChg>
        <pc:picChg chg="add mod">
          <ac:chgData name="Chris Partridge" userId="fddcdfea-9f20-4de9-9127-456d5eaae227" providerId="ADAL" clId="{7B4E98BC-F9FC-469A-B014-A010A880A61D}" dt="2025-05-22T14:36:42.292" v="46" actId="1076"/>
          <ac:picMkLst>
            <pc:docMk/>
            <pc:sldMk cId="613206626" sldId="2142532557"/>
            <ac:picMk id="4" creationId="{00500C81-362D-C1EA-5D39-16B780EEF04D}"/>
          </ac:picMkLst>
        </pc:picChg>
      </pc:sldChg>
      <pc:sldChg chg="addSp modSp new mod">
        <pc:chgData name="Chris Partridge" userId="fddcdfea-9f20-4de9-9127-456d5eaae227" providerId="ADAL" clId="{7B4E98BC-F9FC-469A-B014-A010A880A61D}" dt="2025-05-22T14:38:37.097" v="97" actId="20577"/>
        <pc:sldMkLst>
          <pc:docMk/>
          <pc:sldMk cId="3154176182" sldId="2142532558"/>
        </pc:sldMkLst>
        <pc:spChg chg="mod">
          <ac:chgData name="Chris Partridge" userId="fddcdfea-9f20-4de9-9127-456d5eaae227" providerId="ADAL" clId="{7B4E98BC-F9FC-469A-B014-A010A880A61D}" dt="2025-05-22T14:38:37.097" v="97" actId="20577"/>
          <ac:spMkLst>
            <pc:docMk/>
            <pc:sldMk cId="3154176182" sldId="2142532558"/>
            <ac:spMk id="2" creationId="{BC0EDADA-31B3-1DA5-239F-697143B9B0E0}"/>
          </ac:spMkLst>
        </pc:spChg>
        <pc:picChg chg="add mod">
          <ac:chgData name="Chris Partridge" userId="fddcdfea-9f20-4de9-9127-456d5eaae227" providerId="ADAL" clId="{7B4E98BC-F9FC-469A-B014-A010A880A61D}" dt="2025-05-22T14:37:36.063" v="88" actId="1076"/>
          <ac:picMkLst>
            <pc:docMk/>
            <pc:sldMk cId="3154176182" sldId="2142532558"/>
            <ac:picMk id="4" creationId="{972BD716-DAC5-97F4-1C76-1AB5BAB2C9A4}"/>
          </ac:picMkLst>
        </pc:picChg>
      </pc:sldChg>
      <pc:sldChg chg="addSp modSp new mod">
        <pc:chgData name="Chris Partridge" userId="fddcdfea-9f20-4de9-9127-456d5eaae227" providerId="ADAL" clId="{7B4E98BC-F9FC-469A-B014-A010A880A61D}" dt="2025-05-22T14:38:54.867" v="124" actId="6549"/>
        <pc:sldMkLst>
          <pc:docMk/>
          <pc:sldMk cId="1661418776" sldId="2142532559"/>
        </pc:sldMkLst>
        <pc:spChg chg="mod">
          <ac:chgData name="Chris Partridge" userId="fddcdfea-9f20-4de9-9127-456d5eaae227" providerId="ADAL" clId="{7B4E98BC-F9FC-469A-B014-A010A880A61D}" dt="2025-05-22T14:38:54.867" v="124" actId="6549"/>
          <ac:spMkLst>
            <pc:docMk/>
            <pc:sldMk cId="1661418776" sldId="2142532559"/>
            <ac:spMk id="2" creationId="{C79BFE91-AE49-8E08-C304-86FB59504099}"/>
          </ac:spMkLst>
        </pc:spChg>
        <pc:picChg chg="add mod">
          <ac:chgData name="Chris Partridge" userId="fddcdfea-9f20-4de9-9127-456d5eaae227" providerId="ADAL" clId="{7B4E98BC-F9FC-469A-B014-A010A880A61D}" dt="2025-05-22T14:37:57.978" v="92" actId="1076"/>
          <ac:picMkLst>
            <pc:docMk/>
            <pc:sldMk cId="1661418776" sldId="2142532559"/>
            <ac:picMk id="4" creationId="{C5E39210-AE9C-C472-C62B-728AEAFD8DB6}"/>
          </ac:picMkLst>
        </pc:picChg>
      </pc:sldChg>
    </pc:docChg>
  </pc:docChgLst>
  <pc:docChgLst>
    <pc:chgData name="Oscar Xiberta Soto" userId="fece721a-5478-4c07-9383-1238dec46092" providerId="ADAL" clId="{5DD1E1C7-286E-4948-B189-0AF6015F1BAC}"/>
    <pc:docChg chg="undo custSel addSld delSld modSld">
      <pc:chgData name="Oscar Xiberta Soto" userId="fece721a-5478-4c07-9383-1238dec46092" providerId="ADAL" clId="{5DD1E1C7-286E-4948-B189-0AF6015F1BAC}" dt="2025-05-22T11:45:55.253" v="284" actId="47"/>
      <pc:docMkLst>
        <pc:docMk/>
      </pc:docMkLst>
      <pc:sldChg chg="modSp mod">
        <pc:chgData name="Oscar Xiberta Soto" userId="fece721a-5478-4c07-9383-1238dec46092" providerId="ADAL" clId="{5DD1E1C7-286E-4948-B189-0AF6015F1BAC}" dt="2025-05-22T11:11:10.789" v="84" actId="1076"/>
        <pc:sldMkLst>
          <pc:docMk/>
          <pc:sldMk cId="4097161323" sldId="2142532492"/>
        </pc:sldMkLst>
        <pc:spChg chg="mod">
          <ac:chgData name="Oscar Xiberta Soto" userId="fece721a-5478-4c07-9383-1238dec46092" providerId="ADAL" clId="{5DD1E1C7-286E-4948-B189-0AF6015F1BAC}" dt="2025-05-22T11:11:10.789" v="84" actId="1076"/>
          <ac:spMkLst>
            <pc:docMk/>
            <pc:sldMk cId="4097161323" sldId="2142532492"/>
            <ac:spMk id="5" creationId="{F9756ED2-A0EF-AE71-08D3-89CFE4460479}"/>
          </ac:spMkLst>
        </pc:spChg>
        <pc:spChg chg="mod">
          <ac:chgData name="Oscar Xiberta Soto" userId="fece721a-5478-4c07-9383-1238dec46092" providerId="ADAL" clId="{5DD1E1C7-286E-4948-B189-0AF6015F1BAC}" dt="2025-05-22T11:11:10.789" v="84" actId="1076"/>
          <ac:spMkLst>
            <pc:docMk/>
            <pc:sldMk cId="4097161323" sldId="2142532492"/>
            <ac:spMk id="6" creationId="{12C63B72-908F-3D67-F9A8-FD61F141D35E}"/>
          </ac:spMkLst>
        </pc:spChg>
        <pc:spChg chg="mod">
          <ac:chgData name="Oscar Xiberta Soto" userId="fece721a-5478-4c07-9383-1238dec46092" providerId="ADAL" clId="{5DD1E1C7-286E-4948-B189-0AF6015F1BAC}" dt="2025-05-22T11:06:26.325" v="1" actId="1036"/>
          <ac:spMkLst>
            <pc:docMk/>
            <pc:sldMk cId="4097161323" sldId="2142532492"/>
            <ac:spMk id="7" creationId="{4A213F71-9240-5AFB-8049-585F3FF22A11}"/>
          </ac:spMkLst>
        </pc:spChg>
        <pc:spChg chg="mod">
          <ac:chgData name="Oscar Xiberta Soto" userId="fece721a-5478-4c07-9383-1238dec46092" providerId="ADAL" clId="{5DD1E1C7-286E-4948-B189-0AF6015F1BAC}" dt="2025-05-22T11:11:10.789" v="84" actId="1076"/>
          <ac:spMkLst>
            <pc:docMk/>
            <pc:sldMk cId="4097161323" sldId="2142532492"/>
            <ac:spMk id="12" creationId="{B967063A-9BA1-F3B0-CF8F-6E022FC16750}"/>
          </ac:spMkLst>
        </pc:spChg>
        <pc:spChg chg="mod">
          <ac:chgData name="Oscar Xiberta Soto" userId="fece721a-5478-4c07-9383-1238dec46092" providerId="ADAL" clId="{5DD1E1C7-286E-4948-B189-0AF6015F1BAC}" dt="2025-05-22T11:11:10.789" v="84" actId="1076"/>
          <ac:spMkLst>
            <pc:docMk/>
            <pc:sldMk cId="4097161323" sldId="2142532492"/>
            <ac:spMk id="40" creationId="{1FC0D95F-906B-98CF-C41A-189273D58710}"/>
          </ac:spMkLst>
        </pc:spChg>
        <pc:spChg chg="mod">
          <ac:chgData name="Oscar Xiberta Soto" userId="fece721a-5478-4c07-9383-1238dec46092" providerId="ADAL" clId="{5DD1E1C7-286E-4948-B189-0AF6015F1BAC}" dt="2025-05-22T11:11:10.789" v="84" actId="1076"/>
          <ac:spMkLst>
            <pc:docMk/>
            <pc:sldMk cId="4097161323" sldId="2142532492"/>
            <ac:spMk id="41" creationId="{616A0A95-501F-970C-D364-2A377299DE22}"/>
          </ac:spMkLst>
        </pc:spChg>
        <pc:picChg chg="mod">
          <ac:chgData name="Oscar Xiberta Soto" userId="fece721a-5478-4c07-9383-1238dec46092" providerId="ADAL" clId="{5DD1E1C7-286E-4948-B189-0AF6015F1BAC}" dt="2025-05-22T11:11:10.789" v="84" actId="1076"/>
          <ac:picMkLst>
            <pc:docMk/>
            <pc:sldMk cId="4097161323" sldId="2142532492"/>
            <ac:picMk id="11" creationId="{323FCBA7-FD88-3B1F-C072-72DFB306A361}"/>
          </ac:picMkLst>
        </pc:picChg>
        <pc:picChg chg="mod">
          <ac:chgData name="Oscar Xiberta Soto" userId="fece721a-5478-4c07-9383-1238dec46092" providerId="ADAL" clId="{5DD1E1C7-286E-4948-B189-0AF6015F1BAC}" dt="2025-05-22T11:11:10.789" v="84" actId="1076"/>
          <ac:picMkLst>
            <pc:docMk/>
            <pc:sldMk cId="4097161323" sldId="2142532492"/>
            <ac:picMk id="39" creationId="{463BC512-DBAB-BF25-7DAF-CD50FB503A7F}"/>
          </ac:picMkLst>
        </pc:picChg>
      </pc:sldChg>
      <pc:sldChg chg="addSp modSp mod">
        <pc:chgData name="Oscar Xiberta Soto" userId="fece721a-5478-4c07-9383-1238dec46092" providerId="ADAL" clId="{5DD1E1C7-286E-4948-B189-0AF6015F1BAC}" dt="2025-05-22T11:06:58.485" v="50" actId="207"/>
        <pc:sldMkLst>
          <pc:docMk/>
          <pc:sldMk cId="1411234572" sldId="2142532500"/>
        </pc:sldMkLst>
        <pc:spChg chg="add mod">
          <ac:chgData name="Oscar Xiberta Soto" userId="fece721a-5478-4c07-9383-1238dec46092" providerId="ADAL" clId="{5DD1E1C7-286E-4948-B189-0AF6015F1BAC}" dt="2025-05-22T11:06:34.032" v="2"/>
          <ac:spMkLst>
            <pc:docMk/>
            <pc:sldMk cId="1411234572" sldId="2142532500"/>
            <ac:spMk id="9" creationId="{6DD568C3-0A0E-DBB1-A132-623EF5144F56}"/>
          </ac:spMkLst>
        </pc:spChg>
        <pc:spChg chg="add mod">
          <ac:chgData name="Oscar Xiberta Soto" userId="fece721a-5478-4c07-9383-1238dec46092" providerId="ADAL" clId="{5DD1E1C7-286E-4948-B189-0AF6015F1BAC}" dt="2025-05-22T11:06:58.485" v="50" actId="207"/>
          <ac:spMkLst>
            <pc:docMk/>
            <pc:sldMk cId="1411234572" sldId="2142532500"/>
            <ac:spMk id="11" creationId="{36552C5C-94D3-A9EF-97E3-985408EBA66B}"/>
          </ac:spMkLst>
        </pc:spChg>
      </pc:sldChg>
      <pc:sldChg chg="addSp delSp modSp mod">
        <pc:chgData name="Oscar Xiberta Soto" userId="fece721a-5478-4c07-9383-1238dec46092" providerId="ADAL" clId="{5DD1E1C7-286E-4948-B189-0AF6015F1BAC}" dt="2025-05-22T11:44:07.810" v="281" actId="1076"/>
        <pc:sldMkLst>
          <pc:docMk/>
          <pc:sldMk cId="3563428433" sldId="2142532501"/>
        </pc:sldMkLst>
        <pc:spChg chg="add del mod">
          <ac:chgData name="Oscar Xiberta Soto" userId="fece721a-5478-4c07-9383-1238dec46092" providerId="ADAL" clId="{5DD1E1C7-286E-4948-B189-0AF6015F1BAC}" dt="2025-05-22T11:43:27.772" v="272" actId="478"/>
          <ac:spMkLst>
            <pc:docMk/>
            <pc:sldMk cId="3563428433" sldId="2142532501"/>
            <ac:spMk id="5" creationId="{AC9117C4-B791-E689-8186-29377CD8CD2C}"/>
          </ac:spMkLst>
        </pc:spChg>
        <pc:spChg chg="add del mod">
          <ac:chgData name="Oscar Xiberta Soto" userId="fece721a-5478-4c07-9383-1238dec46092" providerId="ADAL" clId="{5DD1E1C7-286E-4948-B189-0AF6015F1BAC}" dt="2025-05-22T11:44:02.666" v="280" actId="478"/>
          <ac:spMkLst>
            <pc:docMk/>
            <pc:sldMk cId="3563428433" sldId="2142532501"/>
            <ac:spMk id="6" creationId="{1A42ABC0-5FFC-4A52-B636-04AAEC4E6AAA}"/>
          </ac:spMkLst>
        </pc:spChg>
        <pc:spChg chg="add del mod">
          <ac:chgData name="Oscar Xiberta Soto" userId="fece721a-5478-4c07-9383-1238dec46092" providerId="ADAL" clId="{5DD1E1C7-286E-4948-B189-0AF6015F1BAC}" dt="2025-05-22T11:44:02.666" v="280" actId="478"/>
          <ac:spMkLst>
            <pc:docMk/>
            <pc:sldMk cId="3563428433" sldId="2142532501"/>
            <ac:spMk id="7" creationId="{3499D4E3-D958-CF02-B8D9-EB1986EDF837}"/>
          </ac:spMkLst>
        </pc:spChg>
        <pc:spChg chg="mod">
          <ac:chgData name="Oscar Xiberta Soto" userId="fece721a-5478-4c07-9383-1238dec46092" providerId="ADAL" clId="{5DD1E1C7-286E-4948-B189-0AF6015F1BAC}" dt="2025-05-22T11:44:07.810" v="281" actId="1076"/>
          <ac:spMkLst>
            <pc:docMk/>
            <pc:sldMk cId="3563428433" sldId="2142532501"/>
            <ac:spMk id="9" creationId="{26B2D048-DB65-F136-E7CF-62660B7E8D6B}"/>
          </ac:spMkLst>
        </pc:spChg>
        <pc:spChg chg="mod">
          <ac:chgData name="Oscar Xiberta Soto" userId="fece721a-5478-4c07-9383-1238dec46092" providerId="ADAL" clId="{5DD1E1C7-286E-4948-B189-0AF6015F1BAC}" dt="2025-05-22T11:44:07.810" v="281" actId="1076"/>
          <ac:spMkLst>
            <pc:docMk/>
            <pc:sldMk cId="3563428433" sldId="2142532501"/>
            <ac:spMk id="10" creationId="{171CD8B2-AC88-ACA5-DEF6-8F3403BF8332}"/>
          </ac:spMkLst>
        </pc:spChg>
        <pc:spChg chg="mod">
          <ac:chgData name="Oscar Xiberta Soto" userId="fece721a-5478-4c07-9383-1238dec46092" providerId="ADAL" clId="{5DD1E1C7-286E-4948-B189-0AF6015F1BAC}" dt="2025-05-22T11:44:07.810" v="281" actId="1076"/>
          <ac:spMkLst>
            <pc:docMk/>
            <pc:sldMk cId="3563428433" sldId="2142532501"/>
            <ac:spMk id="12" creationId="{09174698-9250-2D8C-1E08-3FBBF9BF24DF}"/>
          </ac:spMkLst>
        </pc:spChg>
        <pc:spChg chg="mod">
          <ac:chgData name="Oscar Xiberta Soto" userId="fece721a-5478-4c07-9383-1238dec46092" providerId="ADAL" clId="{5DD1E1C7-286E-4948-B189-0AF6015F1BAC}" dt="2025-05-22T11:44:07.810" v="281" actId="1076"/>
          <ac:spMkLst>
            <pc:docMk/>
            <pc:sldMk cId="3563428433" sldId="2142532501"/>
            <ac:spMk id="13" creationId="{C29E6A00-7A9C-3FF1-C53D-C054513195CF}"/>
          </ac:spMkLst>
        </pc:spChg>
        <pc:spChg chg="mod">
          <ac:chgData name="Oscar Xiberta Soto" userId="fece721a-5478-4c07-9383-1238dec46092" providerId="ADAL" clId="{5DD1E1C7-286E-4948-B189-0AF6015F1BAC}" dt="2025-05-22T11:44:07.810" v="281" actId="1076"/>
          <ac:spMkLst>
            <pc:docMk/>
            <pc:sldMk cId="3563428433" sldId="2142532501"/>
            <ac:spMk id="40" creationId="{A04D5FF0-1278-25B6-4039-E7F3AC53A64E}"/>
          </ac:spMkLst>
        </pc:spChg>
        <pc:spChg chg="mod">
          <ac:chgData name="Oscar Xiberta Soto" userId="fece721a-5478-4c07-9383-1238dec46092" providerId="ADAL" clId="{5DD1E1C7-286E-4948-B189-0AF6015F1BAC}" dt="2025-05-22T11:44:07.810" v="281" actId="1076"/>
          <ac:spMkLst>
            <pc:docMk/>
            <pc:sldMk cId="3563428433" sldId="2142532501"/>
            <ac:spMk id="41" creationId="{E42F94EC-2DF8-4658-B627-1E549A686321}"/>
          </ac:spMkLst>
        </pc:spChg>
        <pc:spChg chg="del mod">
          <ac:chgData name="Oscar Xiberta Soto" userId="fece721a-5478-4c07-9383-1238dec46092" providerId="ADAL" clId="{5DD1E1C7-286E-4948-B189-0AF6015F1BAC}" dt="2025-05-22T11:44:02.666" v="280" actId="478"/>
          <ac:spMkLst>
            <pc:docMk/>
            <pc:sldMk cId="3563428433" sldId="2142532501"/>
            <ac:spMk id="60" creationId="{D8CCDA1C-A189-FD0E-62BC-E0B37526A8EE}"/>
          </ac:spMkLst>
        </pc:spChg>
        <pc:grpChg chg="del mod">
          <ac:chgData name="Oscar Xiberta Soto" userId="fece721a-5478-4c07-9383-1238dec46092" providerId="ADAL" clId="{5DD1E1C7-286E-4948-B189-0AF6015F1BAC}" dt="2025-05-22T11:44:02.666" v="280" actId="478"/>
          <ac:grpSpMkLst>
            <pc:docMk/>
            <pc:sldMk cId="3563428433" sldId="2142532501"/>
            <ac:grpSpMk id="61" creationId="{FC844F7A-08F3-E32E-F133-59BF521776E5}"/>
          </ac:grpSpMkLst>
        </pc:grpChg>
        <pc:picChg chg="mod">
          <ac:chgData name="Oscar Xiberta Soto" userId="fece721a-5478-4c07-9383-1238dec46092" providerId="ADAL" clId="{5DD1E1C7-286E-4948-B189-0AF6015F1BAC}" dt="2025-05-22T11:44:07.810" v="281" actId="1076"/>
          <ac:picMkLst>
            <pc:docMk/>
            <pc:sldMk cId="3563428433" sldId="2142532501"/>
            <ac:picMk id="11" creationId="{1EF3BF42-0030-5624-6B46-B17232615624}"/>
          </ac:picMkLst>
        </pc:picChg>
        <pc:picChg chg="mod">
          <ac:chgData name="Oscar Xiberta Soto" userId="fece721a-5478-4c07-9383-1238dec46092" providerId="ADAL" clId="{5DD1E1C7-286E-4948-B189-0AF6015F1BAC}" dt="2025-05-22T11:44:07.810" v="281" actId="1076"/>
          <ac:picMkLst>
            <pc:docMk/>
            <pc:sldMk cId="3563428433" sldId="2142532501"/>
            <ac:picMk id="39" creationId="{7BC4BDE9-7FA1-04F2-03CC-C1E3AE200720}"/>
          </ac:picMkLst>
        </pc:picChg>
      </pc:sldChg>
      <pc:sldChg chg="addSp delSp modSp mod">
        <pc:chgData name="Oscar Xiberta Soto" userId="fece721a-5478-4c07-9383-1238dec46092" providerId="ADAL" clId="{5DD1E1C7-286E-4948-B189-0AF6015F1BAC}" dt="2025-05-22T11:43:08.984" v="269" actId="1076"/>
        <pc:sldMkLst>
          <pc:docMk/>
          <pc:sldMk cId="3946870616" sldId="2142532504"/>
        </pc:sldMkLst>
        <pc:spChg chg="del">
          <ac:chgData name="Oscar Xiberta Soto" userId="fece721a-5478-4c07-9383-1238dec46092" providerId="ADAL" clId="{5DD1E1C7-286E-4948-B189-0AF6015F1BAC}" dt="2025-05-22T11:07:58.320" v="53" actId="478"/>
          <ac:spMkLst>
            <pc:docMk/>
            <pc:sldMk cId="3946870616" sldId="2142532504"/>
            <ac:spMk id="4" creationId="{05539749-CF2B-F2E0-EBAE-351AABC33B05}"/>
          </ac:spMkLst>
        </pc:spChg>
        <pc:spChg chg="del">
          <ac:chgData name="Oscar Xiberta Soto" userId="fece721a-5478-4c07-9383-1238dec46092" providerId="ADAL" clId="{5DD1E1C7-286E-4948-B189-0AF6015F1BAC}" dt="2025-05-22T11:07:58.320" v="53" actId="478"/>
          <ac:spMkLst>
            <pc:docMk/>
            <pc:sldMk cId="3946870616" sldId="2142532504"/>
            <ac:spMk id="5" creationId="{8083A1B9-10A6-ADB8-8413-553CF4DB94A2}"/>
          </ac:spMkLst>
        </pc:spChg>
        <pc:spChg chg="del">
          <ac:chgData name="Oscar Xiberta Soto" userId="fece721a-5478-4c07-9383-1238dec46092" providerId="ADAL" clId="{5DD1E1C7-286E-4948-B189-0AF6015F1BAC}" dt="2025-05-22T11:07:58.320" v="53" actId="478"/>
          <ac:spMkLst>
            <pc:docMk/>
            <pc:sldMk cId="3946870616" sldId="2142532504"/>
            <ac:spMk id="6" creationId="{591C2E5B-4B71-4A6B-5EE7-20D81E6D5175}"/>
          </ac:spMkLst>
        </pc:spChg>
        <pc:spChg chg="del">
          <ac:chgData name="Oscar Xiberta Soto" userId="fece721a-5478-4c07-9383-1238dec46092" providerId="ADAL" clId="{5DD1E1C7-286E-4948-B189-0AF6015F1BAC}" dt="2025-05-22T11:07:58.320" v="53" actId="478"/>
          <ac:spMkLst>
            <pc:docMk/>
            <pc:sldMk cId="3946870616" sldId="2142532504"/>
            <ac:spMk id="7" creationId="{DC3D31B0-2A6D-8CBC-E58E-875EB1B1D81E}"/>
          </ac:spMkLst>
        </pc:spChg>
        <pc:spChg chg="del">
          <ac:chgData name="Oscar Xiberta Soto" userId="fece721a-5478-4c07-9383-1238dec46092" providerId="ADAL" clId="{5DD1E1C7-286E-4948-B189-0AF6015F1BAC}" dt="2025-05-22T11:07:58.320" v="53" actId="478"/>
          <ac:spMkLst>
            <pc:docMk/>
            <pc:sldMk cId="3946870616" sldId="2142532504"/>
            <ac:spMk id="8" creationId="{4F4324D0-8D85-0673-D865-7DA8E33F58C4}"/>
          </ac:spMkLst>
        </pc:spChg>
        <pc:spChg chg="del">
          <ac:chgData name="Oscar Xiberta Soto" userId="fece721a-5478-4c07-9383-1238dec46092" providerId="ADAL" clId="{5DD1E1C7-286E-4948-B189-0AF6015F1BAC}" dt="2025-05-22T11:09:41.326" v="75" actId="478"/>
          <ac:spMkLst>
            <pc:docMk/>
            <pc:sldMk cId="3946870616" sldId="2142532504"/>
            <ac:spMk id="9" creationId="{083927B7-6645-E93C-DD89-B21030913ECC}"/>
          </ac:spMkLst>
        </pc:spChg>
        <pc:spChg chg="add mod">
          <ac:chgData name="Oscar Xiberta Soto" userId="fece721a-5478-4c07-9383-1238dec46092" providerId="ADAL" clId="{5DD1E1C7-286E-4948-B189-0AF6015F1BAC}" dt="2025-05-22T11:43:08.984" v="269" actId="1076"/>
          <ac:spMkLst>
            <pc:docMk/>
            <pc:sldMk cId="3946870616" sldId="2142532504"/>
            <ac:spMk id="13" creationId="{C2CAD84B-7A20-62B3-30CC-D409DFEF6ED1}"/>
          </ac:spMkLst>
        </pc:spChg>
        <pc:spChg chg="add mod">
          <ac:chgData name="Oscar Xiberta Soto" userId="fece721a-5478-4c07-9383-1238dec46092" providerId="ADAL" clId="{5DD1E1C7-286E-4948-B189-0AF6015F1BAC}" dt="2025-05-22T11:43:08.984" v="269" actId="1076"/>
          <ac:spMkLst>
            <pc:docMk/>
            <pc:sldMk cId="3946870616" sldId="2142532504"/>
            <ac:spMk id="14" creationId="{DE51AC38-ABC3-6105-CB95-A59E16DAAAB0}"/>
          </ac:spMkLst>
        </pc:spChg>
        <pc:spChg chg="add mod">
          <ac:chgData name="Oscar Xiberta Soto" userId="fece721a-5478-4c07-9383-1238dec46092" providerId="ADAL" clId="{5DD1E1C7-286E-4948-B189-0AF6015F1BAC}" dt="2025-05-22T11:11:37.049" v="86" actId="1076"/>
          <ac:spMkLst>
            <pc:docMk/>
            <pc:sldMk cId="3946870616" sldId="2142532504"/>
            <ac:spMk id="15" creationId="{1EE16E22-8555-41D0-1253-FB8A2232DFEC}"/>
          </ac:spMkLst>
        </pc:spChg>
        <pc:spChg chg="add mod">
          <ac:chgData name="Oscar Xiberta Soto" userId="fece721a-5478-4c07-9383-1238dec46092" providerId="ADAL" clId="{5DD1E1C7-286E-4948-B189-0AF6015F1BAC}" dt="2025-05-22T11:43:08.984" v="269" actId="1076"/>
          <ac:spMkLst>
            <pc:docMk/>
            <pc:sldMk cId="3946870616" sldId="2142532504"/>
            <ac:spMk id="16" creationId="{8B81EFE4-49A8-BB06-086C-8BAD49CD9731}"/>
          </ac:spMkLst>
        </pc:spChg>
        <pc:spChg chg="add mod">
          <ac:chgData name="Oscar Xiberta Soto" userId="fece721a-5478-4c07-9383-1238dec46092" providerId="ADAL" clId="{5DD1E1C7-286E-4948-B189-0AF6015F1BAC}" dt="2025-05-22T11:43:08.984" v="269" actId="1076"/>
          <ac:spMkLst>
            <pc:docMk/>
            <pc:sldMk cId="3946870616" sldId="2142532504"/>
            <ac:spMk id="17" creationId="{D1E2F634-D6DD-1E0A-805E-9DE6E16923FC}"/>
          </ac:spMkLst>
        </pc:spChg>
        <pc:spChg chg="add mod">
          <ac:chgData name="Oscar Xiberta Soto" userId="fece721a-5478-4c07-9383-1238dec46092" providerId="ADAL" clId="{5DD1E1C7-286E-4948-B189-0AF6015F1BAC}" dt="2025-05-22T11:43:08.984" v="269" actId="1076"/>
          <ac:spMkLst>
            <pc:docMk/>
            <pc:sldMk cId="3946870616" sldId="2142532504"/>
            <ac:spMk id="18" creationId="{E718B58C-B6AA-DE4C-41A2-177A8D4E287F}"/>
          </ac:spMkLst>
        </pc:spChg>
        <pc:spChg chg="add mod">
          <ac:chgData name="Oscar Xiberta Soto" userId="fece721a-5478-4c07-9383-1238dec46092" providerId="ADAL" clId="{5DD1E1C7-286E-4948-B189-0AF6015F1BAC}" dt="2025-05-22T11:43:08.984" v="269" actId="1076"/>
          <ac:spMkLst>
            <pc:docMk/>
            <pc:sldMk cId="3946870616" sldId="2142532504"/>
            <ac:spMk id="19" creationId="{AC9421E8-94E9-08D4-63A7-06A39929E163}"/>
          </ac:spMkLst>
        </pc:spChg>
        <pc:spChg chg="mod">
          <ac:chgData name="Oscar Xiberta Soto" userId="fece721a-5478-4c07-9383-1238dec46092" providerId="ADAL" clId="{5DD1E1C7-286E-4948-B189-0AF6015F1BAC}" dt="2025-05-22T11:08:18.707" v="55"/>
          <ac:spMkLst>
            <pc:docMk/>
            <pc:sldMk cId="3946870616" sldId="2142532504"/>
            <ac:spMk id="21" creationId="{7A59B5E9-9FF0-21CE-17A2-D83F2541222F}"/>
          </ac:spMkLst>
        </pc:spChg>
        <pc:spChg chg="mod">
          <ac:chgData name="Oscar Xiberta Soto" userId="fece721a-5478-4c07-9383-1238dec46092" providerId="ADAL" clId="{5DD1E1C7-286E-4948-B189-0AF6015F1BAC}" dt="2025-05-22T11:08:18.707" v="55"/>
          <ac:spMkLst>
            <pc:docMk/>
            <pc:sldMk cId="3946870616" sldId="2142532504"/>
            <ac:spMk id="22" creationId="{537AF786-753C-7FD4-2CAA-E8AFEAF04605}"/>
          </ac:spMkLst>
        </pc:spChg>
        <pc:spChg chg="mod">
          <ac:chgData name="Oscar Xiberta Soto" userId="fece721a-5478-4c07-9383-1238dec46092" providerId="ADAL" clId="{5DD1E1C7-286E-4948-B189-0AF6015F1BAC}" dt="2025-05-22T11:08:18.707" v="55"/>
          <ac:spMkLst>
            <pc:docMk/>
            <pc:sldMk cId="3946870616" sldId="2142532504"/>
            <ac:spMk id="23" creationId="{DDB28EE1-03CD-5ED2-E718-1AC4A010822B}"/>
          </ac:spMkLst>
        </pc:spChg>
        <pc:spChg chg="mod">
          <ac:chgData name="Oscar Xiberta Soto" userId="fece721a-5478-4c07-9383-1238dec46092" providerId="ADAL" clId="{5DD1E1C7-286E-4948-B189-0AF6015F1BAC}" dt="2025-05-22T11:08:18.707" v="55"/>
          <ac:spMkLst>
            <pc:docMk/>
            <pc:sldMk cId="3946870616" sldId="2142532504"/>
            <ac:spMk id="24" creationId="{6B01DC38-F254-EF22-427B-73BEA3FCC81E}"/>
          </ac:spMkLst>
        </pc:spChg>
        <pc:spChg chg="add mod">
          <ac:chgData name="Oscar Xiberta Soto" userId="fece721a-5478-4c07-9383-1238dec46092" providerId="ADAL" clId="{5DD1E1C7-286E-4948-B189-0AF6015F1BAC}" dt="2025-05-22T11:42:04.487" v="255" actId="1076"/>
          <ac:spMkLst>
            <pc:docMk/>
            <pc:sldMk cId="3946870616" sldId="2142532504"/>
            <ac:spMk id="26" creationId="{204BC0C8-8029-5E37-4435-ED769E3E43EA}"/>
          </ac:spMkLst>
        </pc:spChg>
        <pc:spChg chg="add mod">
          <ac:chgData name="Oscar Xiberta Soto" userId="fece721a-5478-4c07-9383-1238dec46092" providerId="ADAL" clId="{5DD1E1C7-286E-4948-B189-0AF6015F1BAC}" dt="2025-05-22T11:43:08.984" v="269" actId="1076"/>
          <ac:spMkLst>
            <pc:docMk/>
            <pc:sldMk cId="3946870616" sldId="2142532504"/>
            <ac:spMk id="27" creationId="{DD2CB19C-6B42-677F-6C3E-E1DD9994B35B}"/>
          </ac:spMkLst>
        </pc:spChg>
        <pc:spChg chg="add mod">
          <ac:chgData name="Oscar Xiberta Soto" userId="fece721a-5478-4c07-9383-1238dec46092" providerId="ADAL" clId="{5DD1E1C7-286E-4948-B189-0AF6015F1BAC}" dt="2025-05-22T11:43:08.984" v="269" actId="1076"/>
          <ac:spMkLst>
            <pc:docMk/>
            <pc:sldMk cId="3946870616" sldId="2142532504"/>
            <ac:spMk id="28" creationId="{26E8990A-3963-5CEB-565B-C5C7BE4A616A}"/>
          </ac:spMkLst>
        </pc:spChg>
        <pc:spChg chg="mod">
          <ac:chgData name="Oscar Xiberta Soto" userId="fece721a-5478-4c07-9383-1238dec46092" providerId="ADAL" clId="{5DD1E1C7-286E-4948-B189-0AF6015F1BAC}" dt="2025-05-22T11:43:08.984" v="269" actId="1076"/>
          <ac:spMkLst>
            <pc:docMk/>
            <pc:sldMk cId="3946870616" sldId="2142532504"/>
            <ac:spMk id="40" creationId="{89F13D85-FA48-E89D-BD12-8892EB18F1CC}"/>
          </ac:spMkLst>
        </pc:spChg>
        <pc:spChg chg="mod">
          <ac:chgData name="Oscar Xiberta Soto" userId="fece721a-5478-4c07-9383-1238dec46092" providerId="ADAL" clId="{5DD1E1C7-286E-4948-B189-0AF6015F1BAC}" dt="2025-05-22T11:43:08.984" v="269" actId="1076"/>
          <ac:spMkLst>
            <pc:docMk/>
            <pc:sldMk cId="3946870616" sldId="2142532504"/>
            <ac:spMk id="41" creationId="{A99C0757-854A-5C0F-454D-4787602AD7CB}"/>
          </ac:spMkLst>
        </pc:spChg>
        <pc:spChg chg="del">
          <ac:chgData name="Oscar Xiberta Soto" userId="fece721a-5478-4c07-9383-1238dec46092" providerId="ADAL" clId="{5DD1E1C7-286E-4948-B189-0AF6015F1BAC}" dt="2025-05-22T11:07:58.320" v="53" actId="478"/>
          <ac:spMkLst>
            <pc:docMk/>
            <pc:sldMk cId="3946870616" sldId="2142532504"/>
            <ac:spMk id="50" creationId="{DBED08D9-7CC5-A8F4-D57C-4F59B0CEAACE}"/>
          </ac:spMkLst>
        </pc:spChg>
        <pc:spChg chg="del">
          <ac:chgData name="Oscar Xiberta Soto" userId="fece721a-5478-4c07-9383-1238dec46092" providerId="ADAL" clId="{5DD1E1C7-286E-4948-B189-0AF6015F1BAC}" dt="2025-05-22T11:07:58.320" v="53" actId="478"/>
          <ac:spMkLst>
            <pc:docMk/>
            <pc:sldMk cId="3946870616" sldId="2142532504"/>
            <ac:spMk id="52" creationId="{B645E044-710E-E9C6-CC0D-E743BE875F53}"/>
          </ac:spMkLst>
        </pc:spChg>
        <pc:spChg chg="del">
          <ac:chgData name="Oscar Xiberta Soto" userId="fece721a-5478-4c07-9383-1238dec46092" providerId="ADAL" clId="{5DD1E1C7-286E-4948-B189-0AF6015F1BAC}" dt="2025-05-22T11:07:58.320" v="53" actId="478"/>
          <ac:spMkLst>
            <pc:docMk/>
            <pc:sldMk cId="3946870616" sldId="2142532504"/>
            <ac:spMk id="53" creationId="{20E36D5C-99CF-4E2C-3A98-14F4EED539ED}"/>
          </ac:spMkLst>
        </pc:spChg>
        <pc:spChg chg="mod">
          <ac:chgData name="Oscar Xiberta Soto" userId="fece721a-5478-4c07-9383-1238dec46092" providerId="ADAL" clId="{5DD1E1C7-286E-4948-B189-0AF6015F1BAC}" dt="2025-05-22T11:42:52.637" v="262" actId="14100"/>
          <ac:spMkLst>
            <pc:docMk/>
            <pc:sldMk cId="3946870616" sldId="2142532504"/>
            <ac:spMk id="60" creationId="{A46B48F7-66B8-148A-63A6-C96442F0E996}"/>
          </ac:spMkLst>
        </pc:spChg>
        <pc:grpChg chg="add mod">
          <ac:chgData name="Oscar Xiberta Soto" userId="fece721a-5478-4c07-9383-1238dec46092" providerId="ADAL" clId="{5DD1E1C7-286E-4948-B189-0AF6015F1BAC}" dt="2025-05-22T11:08:56.250" v="69" actId="1038"/>
          <ac:grpSpMkLst>
            <pc:docMk/>
            <pc:sldMk cId="3946870616" sldId="2142532504"/>
            <ac:grpSpMk id="20" creationId="{46EC9A84-0702-07BF-B4B4-AD60D44A19F9}"/>
          </ac:grpSpMkLst>
        </pc:grpChg>
        <pc:grpChg chg="mod">
          <ac:chgData name="Oscar Xiberta Soto" userId="fece721a-5478-4c07-9383-1238dec46092" providerId="ADAL" clId="{5DD1E1C7-286E-4948-B189-0AF6015F1BAC}" dt="2025-05-22T11:42:55.329" v="268" actId="1038"/>
          <ac:grpSpMkLst>
            <pc:docMk/>
            <pc:sldMk cId="3946870616" sldId="2142532504"/>
            <ac:grpSpMk id="61" creationId="{AAB9C264-CE0B-216C-6DCC-2726448EAB30}"/>
          </ac:grpSpMkLst>
        </pc:grpChg>
        <pc:picChg chg="mod">
          <ac:chgData name="Oscar Xiberta Soto" userId="fece721a-5478-4c07-9383-1238dec46092" providerId="ADAL" clId="{5DD1E1C7-286E-4948-B189-0AF6015F1BAC}" dt="2025-05-22T11:09:23.147" v="74" actId="1076"/>
          <ac:picMkLst>
            <pc:docMk/>
            <pc:sldMk cId="3946870616" sldId="2142532504"/>
            <ac:picMk id="25" creationId="{E354A23D-3224-6E3C-630F-E9193F7E9827}"/>
          </ac:picMkLst>
        </pc:picChg>
        <pc:picChg chg="mod">
          <ac:chgData name="Oscar Xiberta Soto" userId="fece721a-5478-4c07-9383-1238dec46092" providerId="ADAL" clId="{5DD1E1C7-286E-4948-B189-0AF6015F1BAC}" dt="2025-05-22T11:09:45.243" v="76" actId="1076"/>
          <ac:picMkLst>
            <pc:docMk/>
            <pc:sldMk cId="3946870616" sldId="2142532504"/>
            <ac:picMk id="39" creationId="{8A83FA8D-161F-B067-2D52-59CDCF65CAD5}"/>
          </ac:picMkLst>
        </pc:picChg>
      </pc:sldChg>
      <pc:sldChg chg="addSp delSp modSp mod">
        <pc:chgData name="Oscar Xiberta Soto" userId="fece721a-5478-4c07-9383-1238dec46092" providerId="ADAL" clId="{5DD1E1C7-286E-4948-B189-0AF6015F1BAC}" dt="2025-05-22T11:27:09.641" v="192" actId="1036"/>
        <pc:sldMkLst>
          <pc:docMk/>
          <pc:sldMk cId="2888883713" sldId="2142532522"/>
        </pc:sldMkLst>
        <pc:spChg chg="mod">
          <ac:chgData name="Oscar Xiberta Soto" userId="fece721a-5478-4c07-9383-1238dec46092" providerId="ADAL" clId="{5DD1E1C7-286E-4948-B189-0AF6015F1BAC}" dt="2025-05-22T11:27:00.395" v="168" actId="1076"/>
          <ac:spMkLst>
            <pc:docMk/>
            <pc:sldMk cId="2888883713" sldId="2142532522"/>
            <ac:spMk id="3" creationId="{F7349AB3-B38A-75DE-DF48-B5B623D769E1}"/>
          </ac:spMkLst>
        </pc:spChg>
        <pc:spChg chg="add mod">
          <ac:chgData name="Oscar Xiberta Soto" userId="fece721a-5478-4c07-9383-1238dec46092" providerId="ADAL" clId="{5DD1E1C7-286E-4948-B189-0AF6015F1BAC}" dt="2025-05-22T11:27:09.641" v="192" actId="1036"/>
          <ac:spMkLst>
            <pc:docMk/>
            <pc:sldMk cId="2888883713" sldId="2142532522"/>
            <ac:spMk id="6" creationId="{BC43578D-AEBA-D49F-8B3E-8187AA707F00}"/>
          </ac:spMkLst>
        </pc:spChg>
        <pc:spChg chg="add mod">
          <ac:chgData name="Oscar Xiberta Soto" userId="fece721a-5478-4c07-9383-1238dec46092" providerId="ADAL" clId="{5DD1E1C7-286E-4948-B189-0AF6015F1BAC}" dt="2025-05-22T11:27:09.641" v="192" actId="1036"/>
          <ac:spMkLst>
            <pc:docMk/>
            <pc:sldMk cId="2888883713" sldId="2142532522"/>
            <ac:spMk id="7" creationId="{6DC06BF2-62BF-BB5F-1374-EAD6CB5047D7}"/>
          </ac:spMkLst>
        </pc:spChg>
        <pc:spChg chg="add mod">
          <ac:chgData name="Oscar Xiberta Soto" userId="fece721a-5478-4c07-9383-1238dec46092" providerId="ADAL" clId="{5DD1E1C7-286E-4948-B189-0AF6015F1BAC}" dt="2025-05-22T11:27:09.641" v="192" actId="1036"/>
          <ac:spMkLst>
            <pc:docMk/>
            <pc:sldMk cId="2888883713" sldId="2142532522"/>
            <ac:spMk id="8" creationId="{00E24B52-4F08-EFBF-75AB-A93B3A2151D7}"/>
          </ac:spMkLst>
        </pc:spChg>
        <pc:spChg chg="add mod">
          <ac:chgData name="Oscar Xiberta Soto" userId="fece721a-5478-4c07-9383-1238dec46092" providerId="ADAL" clId="{5DD1E1C7-286E-4948-B189-0AF6015F1BAC}" dt="2025-05-22T11:18:41.138" v="132" actId="1076"/>
          <ac:spMkLst>
            <pc:docMk/>
            <pc:sldMk cId="2888883713" sldId="2142532522"/>
            <ac:spMk id="9" creationId="{20C94A36-0211-137E-26B5-DDBE8AA1925D}"/>
          </ac:spMkLst>
        </pc:spChg>
        <pc:spChg chg="add mod">
          <ac:chgData name="Oscar Xiberta Soto" userId="fece721a-5478-4c07-9383-1238dec46092" providerId="ADAL" clId="{5DD1E1C7-286E-4948-B189-0AF6015F1BAC}" dt="2025-05-22T11:27:09.641" v="192" actId="1036"/>
          <ac:spMkLst>
            <pc:docMk/>
            <pc:sldMk cId="2888883713" sldId="2142532522"/>
            <ac:spMk id="10" creationId="{553A62C2-55AE-E429-AAE8-E314E6E8ACCC}"/>
          </ac:spMkLst>
        </pc:spChg>
        <pc:spChg chg="add mod">
          <ac:chgData name="Oscar Xiberta Soto" userId="fece721a-5478-4c07-9383-1238dec46092" providerId="ADAL" clId="{5DD1E1C7-286E-4948-B189-0AF6015F1BAC}" dt="2025-05-22T11:27:09.641" v="192" actId="1036"/>
          <ac:spMkLst>
            <pc:docMk/>
            <pc:sldMk cId="2888883713" sldId="2142532522"/>
            <ac:spMk id="11" creationId="{8B9F604C-525A-8A5F-9DA7-4FF6FEDDF2EE}"/>
          </ac:spMkLst>
        </pc:spChg>
        <pc:spChg chg="add mod">
          <ac:chgData name="Oscar Xiberta Soto" userId="fece721a-5478-4c07-9383-1238dec46092" providerId="ADAL" clId="{5DD1E1C7-286E-4948-B189-0AF6015F1BAC}" dt="2025-05-22T11:27:09.641" v="192" actId="1036"/>
          <ac:spMkLst>
            <pc:docMk/>
            <pc:sldMk cId="2888883713" sldId="2142532522"/>
            <ac:spMk id="12" creationId="{BCC14811-E45F-91F3-A108-89CED49C66F6}"/>
          </ac:spMkLst>
        </pc:spChg>
        <pc:spChg chg="add mod">
          <ac:chgData name="Oscar Xiberta Soto" userId="fece721a-5478-4c07-9383-1238dec46092" providerId="ADAL" clId="{5DD1E1C7-286E-4948-B189-0AF6015F1BAC}" dt="2025-05-22T11:12:40.811" v="87"/>
          <ac:spMkLst>
            <pc:docMk/>
            <pc:sldMk cId="2888883713" sldId="2142532522"/>
            <ac:spMk id="13" creationId="{F9895202-B761-5F7C-BEB4-B77ED1B3BD1F}"/>
          </ac:spMkLst>
        </pc:spChg>
        <pc:spChg chg="add mod">
          <ac:chgData name="Oscar Xiberta Soto" userId="fece721a-5478-4c07-9383-1238dec46092" providerId="ADAL" clId="{5DD1E1C7-286E-4948-B189-0AF6015F1BAC}" dt="2025-05-22T11:27:09.641" v="192" actId="1036"/>
          <ac:spMkLst>
            <pc:docMk/>
            <pc:sldMk cId="2888883713" sldId="2142532522"/>
            <ac:spMk id="14" creationId="{F7BDF6E4-C0FA-5821-8E9F-69060D2EBAE2}"/>
          </ac:spMkLst>
        </pc:spChg>
        <pc:spChg chg="add mod">
          <ac:chgData name="Oscar Xiberta Soto" userId="fece721a-5478-4c07-9383-1238dec46092" providerId="ADAL" clId="{5DD1E1C7-286E-4948-B189-0AF6015F1BAC}" dt="2025-05-22T11:18:41.138" v="132" actId="1076"/>
          <ac:spMkLst>
            <pc:docMk/>
            <pc:sldMk cId="2888883713" sldId="2142532522"/>
            <ac:spMk id="15" creationId="{F5D43578-A92D-F4A1-C90A-CAC7F329BD0F}"/>
          </ac:spMkLst>
        </pc:spChg>
        <pc:spChg chg="add mod">
          <ac:chgData name="Oscar Xiberta Soto" userId="fece721a-5478-4c07-9383-1238dec46092" providerId="ADAL" clId="{5DD1E1C7-286E-4948-B189-0AF6015F1BAC}" dt="2025-05-22T11:27:09.641" v="192" actId="1036"/>
          <ac:spMkLst>
            <pc:docMk/>
            <pc:sldMk cId="2888883713" sldId="2142532522"/>
            <ac:spMk id="16" creationId="{1D1F84CE-8F19-94DC-6B45-B01E97F3836E}"/>
          </ac:spMkLst>
        </pc:spChg>
        <pc:spChg chg="mod">
          <ac:chgData name="Oscar Xiberta Soto" userId="fece721a-5478-4c07-9383-1238dec46092" providerId="ADAL" clId="{5DD1E1C7-286E-4948-B189-0AF6015F1BAC}" dt="2025-05-22T11:14:52.871" v="93" actId="14100"/>
          <ac:spMkLst>
            <pc:docMk/>
            <pc:sldMk cId="2888883713" sldId="2142532522"/>
            <ac:spMk id="19" creationId="{1FA56CF4-1BC1-EC8D-132F-C31F038A1E21}"/>
          </ac:spMkLst>
        </pc:spChg>
        <pc:spChg chg="add mod">
          <ac:chgData name="Oscar Xiberta Soto" userId="fece721a-5478-4c07-9383-1238dec46092" providerId="ADAL" clId="{5DD1E1C7-286E-4948-B189-0AF6015F1BAC}" dt="2025-05-22T11:27:09.641" v="192" actId="1036"/>
          <ac:spMkLst>
            <pc:docMk/>
            <pc:sldMk cId="2888883713" sldId="2142532522"/>
            <ac:spMk id="20" creationId="{A18EFB38-9184-E021-0480-32AA13F9D0CB}"/>
          </ac:spMkLst>
        </pc:spChg>
        <pc:spChg chg="del mod">
          <ac:chgData name="Oscar Xiberta Soto" userId="fece721a-5478-4c07-9383-1238dec46092" providerId="ADAL" clId="{5DD1E1C7-286E-4948-B189-0AF6015F1BAC}" dt="2025-05-22T11:14:45.771" v="92" actId="478"/>
          <ac:spMkLst>
            <pc:docMk/>
            <pc:sldMk cId="2888883713" sldId="2142532522"/>
            <ac:spMk id="21" creationId="{F5FD1699-1C0E-7CAE-C33B-DA7DD559AB1F}"/>
          </ac:spMkLst>
        </pc:spChg>
        <pc:spChg chg="mod">
          <ac:chgData name="Oscar Xiberta Soto" userId="fece721a-5478-4c07-9383-1238dec46092" providerId="ADAL" clId="{5DD1E1C7-286E-4948-B189-0AF6015F1BAC}" dt="2025-05-22T11:14:27.071" v="90"/>
          <ac:spMkLst>
            <pc:docMk/>
            <pc:sldMk cId="2888883713" sldId="2142532522"/>
            <ac:spMk id="23" creationId="{C36B9D54-529F-B15E-14B6-F3F06C47CAA3}"/>
          </ac:spMkLst>
        </pc:spChg>
        <pc:spChg chg="mod">
          <ac:chgData name="Oscar Xiberta Soto" userId="fece721a-5478-4c07-9383-1238dec46092" providerId="ADAL" clId="{5DD1E1C7-286E-4948-B189-0AF6015F1BAC}" dt="2025-05-22T11:14:27.071" v="90"/>
          <ac:spMkLst>
            <pc:docMk/>
            <pc:sldMk cId="2888883713" sldId="2142532522"/>
            <ac:spMk id="24" creationId="{5F92479B-B9F3-0375-03E5-E26FAFE7356B}"/>
          </ac:spMkLst>
        </pc:spChg>
        <pc:spChg chg="mod">
          <ac:chgData name="Oscar Xiberta Soto" userId="fece721a-5478-4c07-9383-1238dec46092" providerId="ADAL" clId="{5DD1E1C7-286E-4948-B189-0AF6015F1BAC}" dt="2025-05-22T11:14:27.071" v="90"/>
          <ac:spMkLst>
            <pc:docMk/>
            <pc:sldMk cId="2888883713" sldId="2142532522"/>
            <ac:spMk id="25" creationId="{E9070280-3A7B-64D3-9B86-A1A658C74CBA}"/>
          </ac:spMkLst>
        </pc:spChg>
        <pc:spChg chg="mod">
          <ac:chgData name="Oscar Xiberta Soto" userId="fece721a-5478-4c07-9383-1238dec46092" providerId="ADAL" clId="{5DD1E1C7-286E-4948-B189-0AF6015F1BAC}" dt="2025-05-22T11:14:27.071" v="90"/>
          <ac:spMkLst>
            <pc:docMk/>
            <pc:sldMk cId="2888883713" sldId="2142532522"/>
            <ac:spMk id="26" creationId="{5FBB3FA0-672B-ACE8-FF19-DA5629D1B6C1}"/>
          </ac:spMkLst>
        </pc:spChg>
        <pc:spChg chg="add mod">
          <ac:chgData name="Oscar Xiberta Soto" userId="fece721a-5478-4c07-9383-1238dec46092" providerId="ADAL" clId="{5DD1E1C7-286E-4948-B189-0AF6015F1BAC}" dt="2025-05-22T11:15:00.929" v="95" actId="14100"/>
          <ac:spMkLst>
            <pc:docMk/>
            <pc:sldMk cId="2888883713" sldId="2142532522"/>
            <ac:spMk id="28" creationId="{1C935B6E-1CE2-1B2F-CF21-B37516C364A4}"/>
          </ac:spMkLst>
        </pc:spChg>
        <pc:spChg chg="mod">
          <ac:chgData name="Oscar Xiberta Soto" userId="fece721a-5478-4c07-9383-1238dec46092" providerId="ADAL" clId="{5DD1E1C7-286E-4948-B189-0AF6015F1BAC}" dt="2025-05-22T11:14:27.071" v="90"/>
          <ac:spMkLst>
            <pc:docMk/>
            <pc:sldMk cId="2888883713" sldId="2142532522"/>
            <ac:spMk id="30" creationId="{816A6137-4388-7E3D-62C7-F8F0CBFD5269}"/>
          </ac:spMkLst>
        </pc:spChg>
        <pc:spChg chg="mod">
          <ac:chgData name="Oscar Xiberta Soto" userId="fece721a-5478-4c07-9383-1238dec46092" providerId="ADAL" clId="{5DD1E1C7-286E-4948-B189-0AF6015F1BAC}" dt="2025-05-22T11:14:27.071" v="90"/>
          <ac:spMkLst>
            <pc:docMk/>
            <pc:sldMk cId="2888883713" sldId="2142532522"/>
            <ac:spMk id="31" creationId="{4588D684-F9F2-867A-B8D2-7C95F05CA74A}"/>
          </ac:spMkLst>
        </pc:spChg>
        <pc:spChg chg="mod">
          <ac:chgData name="Oscar Xiberta Soto" userId="fece721a-5478-4c07-9383-1238dec46092" providerId="ADAL" clId="{5DD1E1C7-286E-4948-B189-0AF6015F1BAC}" dt="2025-05-22T11:14:27.071" v="90"/>
          <ac:spMkLst>
            <pc:docMk/>
            <pc:sldMk cId="2888883713" sldId="2142532522"/>
            <ac:spMk id="32" creationId="{32B00E67-7F7C-2616-EA69-7FAAE18E8535}"/>
          </ac:spMkLst>
        </pc:spChg>
        <pc:spChg chg="mod">
          <ac:chgData name="Oscar Xiberta Soto" userId="fece721a-5478-4c07-9383-1238dec46092" providerId="ADAL" clId="{5DD1E1C7-286E-4948-B189-0AF6015F1BAC}" dt="2025-05-22T11:14:27.071" v="90"/>
          <ac:spMkLst>
            <pc:docMk/>
            <pc:sldMk cId="2888883713" sldId="2142532522"/>
            <ac:spMk id="33" creationId="{84B835B3-B0C4-E660-274C-BBF42F4D48F8}"/>
          </ac:spMkLst>
        </pc:spChg>
        <pc:spChg chg="add mod">
          <ac:chgData name="Oscar Xiberta Soto" userId="fece721a-5478-4c07-9383-1238dec46092" providerId="ADAL" clId="{5DD1E1C7-286E-4948-B189-0AF6015F1BAC}" dt="2025-05-22T11:15:29.753" v="104" actId="14100"/>
          <ac:spMkLst>
            <pc:docMk/>
            <pc:sldMk cId="2888883713" sldId="2142532522"/>
            <ac:spMk id="36" creationId="{918C3924-D815-B9D8-BB1C-ED0DF7E63A5D}"/>
          </ac:spMkLst>
        </pc:spChg>
        <pc:spChg chg="add mod">
          <ac:chgData name="Oscar Xiberta Soto" userId="fece721a-5478-4c07-9383-1238dec46092" providerId="ADAL" clId="{5DD1E1C7-286E-4948-B189-0AF6015F1BAC}" dt="2025-05-22T11:27:09.641" v="192" actId="1036"/>
          <ac:spMkLst>
            <pc:docMk/>
            <pc:sldMk cId="2888883713" sldId="2142532522"/>
            <ac:spMk id="53" creationId="{A03A003D-B6A8-FEA4-2DF2-079E88A3F013}"/>
          </ac:spMkLst>
        </pc:spChg>
        <pc:spChg chg="add mod">
          <ac:chgData name="Oscar Xiberta Soto" userId="fece721a-5478-4c07-9383-1238dec46092" providerId="ADAL" clId="{5DD1E1C7-286E-4948-B189-0AF6015F1BAC}" dt="2025-05-22T11:25:59.154" v="157" actId="1076"/>
          <ac:spMkLst>
            <pc:docMk/>
            <pc:sldMk cId="2888883713" sldId="2142532522"/>
            <ac:spMk id="54" creationId="{6DC97C54-6FE6-F19B-CCDF-299F3CDBCF6E}"/>
          </ac:spMkLst>
        </pc:spChg>
        <pc:spChg chg="add mod">
          <ac:chgData name="Oscar Xiberta Soto" userId="fece721a-5478-4c07-9383-1238dec46092" providerId="ADAL" clId="{5DD1E1C7-286E-4948-B189-0AF6015F1BAC}" dt="2025-05-22T11:25:59.154" v="157" actId="1076"/>
          <ac:spMkLst>
            <pc:docMk/>
            <pc:sldMk cId="2888883713" sldId="2142532522"/>
            <ac:spMk id="55" creationId="{1CFE3EF7-1AF9-772C-F744-2372F30A4256}"/>
          </ac:spMkLst>
        </pc:spChg>
        <pc:spChg chg="add mod">
          <ac:chgData name="Oscar Xiberta Soto" userId="fece721a-5478-4c07-9383-1238dec46092" providerId="ADAL" clId="{5DD1E1C7-286E-4948-B189-0AF6015F1BAC}" dt="2025-05-22T11:26:26.227" v="162" actId="14100"/>
          <ac:spMkLst>
            <pc:docMk/>
            <pc:sldMk cId="2888883713" sldId="2142532522"/>
            <ac:spMk id="57" creationId="{AE0918D9-EC2F-9DE1-3325-16FE4C7D3BB1}"/>
          </ac:spMkLst>
        </pc:spChg>
        <pc:grpChg chg="del mod">
          <ac:chgData name="Oscar Xiberta Soto" userId="fece721a-5478-4c07-9383-1238dec46092" providerId="ADAL" clId="{5DD1E1C7-286E-4948-B189-0AF6015F1BAC}" dt="2025-05-22T11:14:45.771" v="92" actId="478"/>
          <ac:grpSpMkLst>
            <pc:docMk/>
            <pc:sldMk cId="2888883713" sldId="2142532522"/>
            <ac:grpSpMk id="22" creationId="{2EE83FAC-0BBD-CEDA-79A2-9C99D02A4BCD}"/>
          </ac:grpSpMkLst>
        </pc:grpChg>
        <pc:grpChg chg="mod">
          <ac:chgData name="Oscar Xiberta Soto" userId="fece721a-5478-4c07-9383-1238dec46092" providerId="ADAL" clId="{5DD1E1C7-286E-4948-B189-0AF6015F1BAC}" dt="2025-05-22T11:15:03.820" v="98" actId="1038"/>
          <ac:grpSpMkLst>
            <pc:docMk/>
            <pc:sldMk cId="2888883713" sldId="2142532522"/>
            <ac:grpSpMk id="29" creationId="{6007F4EB-670D-A471-A0B8-53A9BA3BF567}"/>
          </ac:grpSpMkLst>
        </pc:grpChg>
        <pc:picChg chg="mod">
          <ac:chgData name="Oscar Xiberta Soto" userId="fece721a-5478-4c07-9383-1238dec46092" providerId="ADAL" clId="{5DD1E1C7-286E-4948-B189-0AF6015F1BAC}" dt="2025-05-22T11:26:30.855" v="166" actId="1037"/>
          <ac:picMkLst>
            <pc:docMk/>
            <pc:sldMk cId="2888883713" sldId="2142532522"/>
            <ac:picMk id="17" creationId="{2775891D-E4DE-0977-0D4D-F9203F583E76}"/>
          </ac:picMkLst>
        </pc:picChg>
        <pc:picChg chg="mod">
          <ac:chgData name="Oscar Xiberta Soto" userId="fece721a-5478-4c07-9383-1238dec46092" providerId="ADAL" clId="{5DD1E1C7-286E-4948-B189-0AF6015F1BAC}" dt="2025-05-22T11:14:42.291" v="91" actId="1076"/>
          <ac:picMkLst>
            <pc:docMk/>
            <pc:sldMk cId="2888883713" sldId="2142532522"/>
            <ac:picMk id="18" creationId="{1060D900-6454-9BE5-B135-2DF11B5F909D}"/>
          </ac:picMkLst>
        </pc:picChg>
        <pc:picChg chg="add mod">
          <ac:chgData name="Oscar Xiberta Soto" userId="fece721a-5478-4c07-9383-1238dec46092" providerId="ADAL" clId="{5DD1E1C7-286E-4948-B189-0AF6015F1BAC}" dt="2025-05-22T11:15:40.029" v="105" actId="1076"/>
          <ac:picMkLst>
            <pc:docMk/>
            <pc:sldMk cId="2888883713" sldId="2142532522"/>
            <ac:picMk id="35" creationId="{609F8A66-90E0-02B2-550D-857CEBCC0A81}"/>
          </ac:picMkLst>
        </pc:picChg>
        <pc:picChg chg="add mod">
          <ac:chgData name="Oscar Xiberta Soto" userId="fece721a-5478-4c07-9383-1238dec46092" providerId="ADAL" clId="{5DD1E1C7-286E-4948-B189-0AF6015F1BAC}" dt="2025-05-22T11:26:11.288" v="159" actId="1076"/>
          <ac:picMkLst>
            <pc:docMk/>
            <pc:sldMk cId="2888883713" sldId="2142532522"/>
            <ac:picMk id="56" creationId="{DD0A7BD7-56CD-5AB3-9761-E96508EFA780}"/>
          </ac:picMkLst>
        </pc:picChg>
        <pc:cxnChg chg="add del mod">
          <ac:chgData name="Oscar Xiberta Soto" userId="fece721a-5478-4c07-9383-1238dec46092" providerId="ADAL" clId="{5DD1E1C7-286E-4948-B189-0AF6015F1BAC}" dt="2025-05-22T11:18:30.558" v="131" actId="1036"/>
          <ac:cxnSpMkLst>
            <pc:docMk/>
            <pc:sldMk cId="2888883713" sldId="2142532522"/>
            <ac:cxnSpMk id="37" creationId="{12E2F038-0057-76E4-B6CE-8786EE7FDBD8}"/>
          </ac:cxnSpMkLst>
        </pc:cxnChg>
        <pc:cxnChg chg="add del mod">
          <ac:chgData name="Oscar Xiberta Soto" userId="fece721a-5478-4c07-9383-1238dec46092" providerId="ADAL" clId="{5DD1E1C7-286E-4948-B189-0AF6015F1BAC}" dt="2025-05-22T11:18:30.558" v="131" actId="1036"/>
          <ac:cxnSpMkLst>
            <pc:docMk/>
            <pc:sldMk cId="2888883713" sldId="2142532522"/>
            <ac:cxnSpMk id="38" creationId="{A5F97948-7CA3-847F-DCF3-709EE3B33941}"/>
          </ac:cxnSpMkLst>
        </pc:cxnChg>
        <pc:cxnChg chg="add del mod">
          <ac:chgData name="Oscar Xiberta Soto" userId="fece721a-5478-4c07-9383-1238dec46092" providerId="ADAL" clId="{5DD1E1C7-286E-4948-B189-0AF6015F1BAC}" dt="2025-05-22T11:18:30.558" v="131" actId="1036"/>
          <ac:cxnSpMkLst>
            <pc:docMk/>
            <pc:sldMk cId="2888883713" sldId="2142532522"/>
            <ac:cxnSpMk id="39" creationId="{95215CD7-BE76-E439-350C-A0CE995E275D}"/>
          </ac:cxnSpMkLst>
        </pc:cxnChg>
      </pc:sldChg>
      <pc:sldChg chg="del">
        <pc:chgData name="Oscar Xiberta Soto" userId="fece721a-5478-4c07-9383-1238dec46092" providerId="ADAL" clId="{5DD1E1C7-286E-4948-B189-0AF6015F1BAC}" dt="2025-05-22T11:45:55.253" v="284" actId="47"/>
        <pc:sldMkLst>
          <pc:docMk/>
          <pc:sldMk cId="3292867480" sldId="2142532527"/>
        </pc:sldMkLst>
      </pc:sldChg>
      <pc:sldChg chg="addSp delSp modSp mod">
        <pc:chgData name="Oscar Xiberta Soto" userId="fece721a-5478-4c07-9383-1238dec46092" providerId="ADAL" clId="{5DD1E1C7-286E-4948-B189-0AF6015F1BAC}" dt="2025-05-22T11:41:13.729" v="253" actId="1076"/>
        <pc:sldMkLst>
          <pc:docMk/>
          <pc:sldMk cId="1337051159" sldId="2142532540"/>
        </pc:sldMkLst>
        <pc:spChg chg="mod">
          <ac:chgData name="Oscar Xiberta Soto" userId="fece721a-5478-4c07-9383-1238dec46092" providerId="ADAL" clId="{5DD1E1C7-286E-4948-B189-0AF6015F1BAC}" dt="2025-05-22T11:24:02.609" v="152" actId="1076"/>
          <ac:spMkLst>
            <pc:docMk/>
            <pc:sldMk cId="1337051159" sldId="2142532540"/>
            <ac:spMk id="2" creationId="{EFC4FF13-C4C0-9F81-CC9F-98076B705E37}"/>
          </ac:spMkLst>
        </pc:spChg>
        <pc:spChg chg="del">
          <ac:chgData name="Oscar Xiberta Soto" userId="fece721a-5478-4c07-9383-1238dec46092" providerId="ADAL" clId="{5DD1E1C7-286E-4948-B189-0AF6015F1BAC}" dt="2025-05-22T11:23:03.456" v="133" actId="478"/>
          <ac:spMkLst>
            <pc:docMk/>
            <pc:sldMk cId="1337051159" sldId="2142532540"/>
            <ac:spMk id="5" creationId="{4AC0FD2C-2DC5-D9BB-4063-F606A1D16ABC}"/>
          </ac:spMkLst>
        </pc:spChg>
        <pc:spChg chg="del">
          <ac:chgData name="Oscar Xiberta Soto" userId="fece721a-5478-4c07-9383-1238dec46092" providerId="ADAL" clId="{5DD1E1C7-286E-4948-B189-0AF6015F1BAC}" dt="2025-05-22T11:23:03.456" v="133" actId="478"/>
          <ac:spMkLst>
            <pc:docMk/>
            <pc:sldMk cId="1337051159" sldId="2142532540"/>
            <ac:spMk id="6" creationId="{CFABF5F5-DE18-2D2E-7CEA-EEFB94B4A107}"/>
          </ac:spMkLst>
        </pc:spChg>
        <pc:spChg chg="del">
          <ac:chgData name="Oscar Xiberta Soto" userId="fece721a-5478-4c07-9383-1238dec46092" providerId="ADAL" clId="{5DD1E1C7-286E-4948-B189-0AF6015F1BAC}" dt="2025-05-22T11:23:03.456" v="133" actId="478"/>
          <ac:spMkLst>
            <pc:docMk/>
            <pc:sldMk cId="1337051159" sldId="2142532540"/>
            <ac:spMk id="7" creationId="{8EACC8BC-05E2-8338-89A4-D58F0FFFC582}"/>
          </ac:spMkLst>
        </pc:spChg>
        <pc:spChg chg="add del mod">
          <ac:chgData name="Oscar Xiberta Soto" userId="fece721a-5478-4c07-9383-1238dec46092" providerId="ADAL" clId="{5DD1E1C7-286E-4948-B189-0AF6015F1BAC}" dt="2025-05-22T11:23:24.499" v="135" actId="478"/>
          <ac:spMkLst>
            <pc:docMk/>
            <pc:sldMk cId="1337051159" sldId="2142532540"/>
            <ac:spMk id="9" creationId="{879FA0EF-1E26-2AB1-1DF4-280B01A78BEB}"/>
          </ac:spMkLst>
        </pc:spChg>
        <pc:spChg chg="mod">
          <ac:chgData name="Oscar Xiberta Soto" userId="fece721a-5478-4c07-9383-1238dec46092" providerId="ADAL" clId="{5DD1E1C7-286E-4948-B189-0AF6015F1BAC}" dt="2025-05-22T11:23:47.268" v="150" actId="1036"/>
          <ac:spMkLst>
            <pc:docMk/>
            <pc:sldMk cId="1337051159" sldId="2142532540"/>
            <ac:spMk id="10" creationId="{2FC1E759-4710-1438-02BE-A161C778803F}"/>
          </ac:spMkLst>
        </pc:spChg>
        <pc:spChg chg="mod">
          <ac:chgData name="Oscar Xiberta Soto" userId="fece721a-5478-4c07-9383-1238dec46092" providerId="ADAL" clId="{5DD1E1C7-286E-4948-B189-0AF6015F1BAC}" dt="2025-05-22T11:41:13.729" v="253" actId="1076"/>
          <ac:spMkLst>
            <pc:docMk/>
            <pc:sldMk cId="1337051159" sldId="2142532540"/>
            <ac:spMk id="13" creationId="{1C2443F1-C42B-83F0-09E3-20D74F1CE6CE}"/>
          </ac:spMkLst>
        </pc:spChg>
        <pc:spChg chg="mod">
          <ac:chgData name="Oscar Xiberta Soto" userId="fece721a-5478-4c07-9383-1238dec46092" providerId="ADAL" clId="{5DD1E1C7-286E-4948-B189-0AF6015F1BAC}" dt="2025-05-22T11:23:47.268" v="150" actId="1036"/>
          <ac:spMkLst>
            <pc:docMk/>
            <pc:sldMk cId="1337051159" sldId="2142532540"/>
            <ac:spMk id="14" creationId="{703F77DE-8517-76E1-B664-381B64D8C73A}"/>
          </ac:spMkLst>
        </pc:spChg>
        <pc:spChg chg="add mod">
          <ac:chgData name="Oscar Xiberta Soto" userId="fece721a-5478-4c07-9383-1238dec46092" providerId="ADAL" clId="{5DD1E1C7-286E-4948-B189-0AF6015F1BAC}" dt="2025-05-22T11:41:13.729" v="253" actId="1076"/>
          <ac:spMkLst>
            <pc:docMk/>
            <pc:sldMk cId="1337051159" sldId="2142532540"/>
            <ac:spMk id="15" creationId="{B3DF4EB6-CD11-8148-4D96-F6C875AA6D19}"/>
          </ac:spMkLst>
        </pc:spChg>
        <pc:spChg chg="mod">
          <ac:chgData name="Oscar Xiberta Soto" userId="fece721a-5478-4c07-9383-1238dec46092" providerId="ADAL" clId="{5DD1E1C7-286E-4948-B189-0AF6015F1BAC}" dt="2025-05-22T11:41:13.729" v="253" actId="1076"/>
          <ac:spMkLst>
            <pc:docMk/>
            <pc:sldMk cId="1337051159" sldId="2142532540"/>
            <ac:spMk id="16" creationId="{DA9EA441-47A2-7BDA-D7B4-9471C7B2C091}"/>
          </ac:spMkLst>
        </pc:spChg>
        <pc:spChg chg="mod">
          <ac:chgData name="Oscar Xiberta Soto" userId="fece721a-5478-4c07-9383-1238dec46092" providerId="ADAL" clId="{5DD1E1C7-286E-4948-B189-0AF6015F1BAC}" dt="2025-05-22T11:23:47.268" v="150" actId="1036"/>
          <ac:spMkLst>
            <pc:docMk/>
            <pc:sldMk cId="1337051159" sldId="2142532540"/>
            <ac:spMk id="17" creationId="{C7A30482-B97B-3C0B-C4F8-CABD86F01BB2}"/>
          </ac:spMkLst>
        </pc:spChg>
        <pc:spChg chg="add mod">
          <ac:chgData name="Oscar Xiberta Soto" userId="fece721a-5478-4c07-9383-1238dec46092" providerId="ADAL" clId="{5DD1E1C7-286E-4948-B189-0AF6015F1BAC}" dt="2025-05-22T11:23:47.268" v="150" actId="1036"/>
          <ac:spMkLst>
            <pc:docMk/>
            <pc:sldMk cId="1337051159" sldId="2142532540"/>
            <ac:spMk id="18" creationId="{23444B81-3BD6-8210-5C34-060F7D334529}"/>
          </ac:spMkLst>
        </pc:spChg>
        <pc:spChg chg="add mod">
          <ac:chgData name="Oscar Xiberta Soto" userId="fece721a-5478-4c07-9383-1238dec46092" providerId="ADAL" clId="{5DD1E1C7-286E-4948-B189-0AF6015F1BAC}" dt="2025-05-22T11:41:13.729" v="253" actId="1076"/>
          <ac:spMkLst>
            <pc:docMk/>
            <pc:sldMk cId="1337051159" sldId="2142532540"/>
            <ac:spMk id="20" creationId="{F9D289F6-354B-2C75-BC03-D00EDC51AA4C}"/>
          </ac:spMkLst>
        </pc:spChg>
        <pc:spChg chg="mod">
          <ac:chgData name="Oscar Xiberta Soto" userId="fece721a-5478-4c07-9383-1238dec46092" providerId="ADAL" clId="{5DD1E1C7-286E-4948-B189-0AF6015F1BAC}" dt="2025-05-22T11:41:13.729" v="253" actId="1076"/>
          <ac:spMkLst>
            <pc:docMk/>
            <pc:sldMk cId="1337051159" sldId="2142532540"/>
            <ac:spMk id="24" creationId="{2DE6A902-927B-036C-0F79-1B70980B4BC5}"/>
          </ac:spMkLst>
        </pc:spChg>
        <pc:spChg chg="del mod">
          <ac:chgData name="Oscar Xiberta Soto" userId="fece721a-5478-4c07-9383-1238dec46092" providerId="ADAL" clId="{5DD1E1C7-286E-4948-B189-0AF6015F1BAC}" dt="2025-05-22T11:38:15.098" v="195" actId="478"/>
          <ac:spMkLst>
            <pc:docMk/>
            <pc:sldMk cId="1337051159" sldId="2142532540"/>
            <ac:spMk id="25" creationId="{EB1F444B-70E8-31D9-28C9-D63D85D902AD}"/>
          </ac:spMkLst>
        </pc:spChg>
        <pc:spChg chg="del mod">
          <ac:chgData name="Oscar Xiberta Soto" userId="fece721a-5478-4c07-9383-1238dec46092" providerId="ADAL" clId="{5DD1E1C7-286E-4948-B189-0AF6015F1BAC}" dt="2025-05-22T11:38:12.799" v="193" actId="478"/>
          <ac:spMkLst>
            <pc:docMk/>
            <pc:sldMk cId="1337051159" sldId="2142532540"/>
            <ac:spMk id="26" creationId="{60891DFD-FB27-CE0B-3E90-402CA29440AF}"/>
          </ac:spMkLst>
        </pc:spChg>
        <pc:spChg chg="mod">
          <ac:chgData name="Oscar Xiberta Soto" userId="fece721a-5478-4c07-9383-1238dec46092" providerId="ADAL" clId="{5DD1E1C7-286E-4948-B189-0AF6015F1BAC}" dt="2025-05-22T11:41:13.729" v="253" actId="1076"/>
          <ac:spMkLst>
            <pc:docMk/>
            <pc:sldMk cId="1337051159" sldId="2142532540"/>
            <ac:spMk id="27" creationId="{20D20D74-50F3-68A7-40F1-6F75ACCE52AE}"/>
          </ac:spMkLst>
        </pc:spChg>
        <pc:spChg chg="del">
          <ac:chgData name="Oscar Xiberta Soto" userId="fece721a-5478-4c07-9383-1238dec46092" providerId="ADAL" clId="{5DD1E1C7-286E-4948-B189-0AF6015F1BAC}" dt="2025-05-22T11:23:28.594" v="136" actId="478"/>
          <ac:spMkLst>
            <pc:docMk/>
            <pc:sldMk cId="1337051159" sldId="2142532540"/>
            <ac:spMk id="30" creationId="{CE5DEBFC-DC03-8684-E181-928DBBE4B8AD}"/>
          </ac:spMkLst>
        </pc:spChg>
        <pc:spChg chg="del mod">
          <ac:chgData name="Oscar Xiberta Soto" userId="fece721a-5478-4c07-9383-1238dec46092" providerId="ADAL" clId="{5DD1E1C7-286E-4948-B189-0AF6015F1BAC}" dt="2025-05-22T11:38:14.273" v="194" actId="478"/>
          <ac:spMkLst>
            <pc:docMk/>
            <pc:sldMk cId="1337051159" sldId="2142532540"/>
            <ac:spMk id="31" creationId="{31D0EA54-210E-130E-8A2F-B0AF3F2BB170}"/>
          </ac:spMkLst>
        </pc:spChg>
        <pc:spChg chg="mod">
          <ac:chgData name="Oscar Xiberta Soto" userId="fece721a-5478-4c07-9383-1238dec46092" providerId="ADAL" clId="{5DD1E1C7-286E-4948-B189-0AF6015F1BAC}" dt="2025-05-22T11:23:05.334" v="134"/>
          <ac:spMkLst>
            <pc:docMk/>
            <pc:sldMk cId="1337051159" sldId="2142532540"/>
            <ac:spMk id="33" creationId="{7ACE3F98-3920-A084-BE4C-05F2C29A8522}"/>
          </ac:spMkLst>
        </pc:spChg>
        <pc:spChg chg="mod">
          <ac:chgData name="Oscar Xiberta Soto" userId="fece721a-5478-4c07-9383-1238dec46092" providerId="ADAL" clId="{5DD1E1C7-286E-4948-B189-0AF6015F1BAC}" dt="2025-05-22T11:23:05.334" v="134"/>
          <ac:spMkLst>
            <pc:docMk/>
            <pc:sldMk cId="1337051159" sldId="2142532540"/>
            <ac:spMk id="34" creationId="{42A60114-AE3C-612B-4790-ADCAC82F7AA0}"/>
          </ac:spMkLst>
        </pc:spChg>
        <pc:spChg chg="mod">
          <ac:chgData name="Oscar Xiberta Soto" userId="fece721a-5478-4c07-9383-1238dec46092" providerId="ADAL" clId="{5DD1E1C7-286E-4948-B189-0AF6015F1BAC}" dt="2025-05-22T11:41:13.729" v="253" actId="1076"/>
          <ac:spMkLst>
            <pc:docMk/>
            <pc:sldMk cId="1337051159" sldId="2142532540"/>
            <ac:spMk id="38" creationId="{7AA67713-B383-5CC7-5334-1C33276D4409}"/>
          </ac:spMkLst>
        </pc:spChg>
        <pc:spChg chg="mod">
          <ac:chgData name="Oscar Xiberta Soto" userId="fece721a-5478-4c07-9383-1238dec46092" providerId="ADAL" clId="{5DD1E1C7-286E-4948-B189-0AF6015F1BAC}" dt="2025-05-22T11:41:13.729" v="253" actId="1076"/>
          <ac:spMkLst>
            <pc:docMk/>
            <pc:sldMk cId="1337051159" sldId="2142532540"/>
            <ac:spMk id="40" creationId="{D0F6CC24-E11C-0DC9-7451-3701CFF3CBC4}"/>
          </ac:spMkLst>
        </pc:spChg>
        <pc:spChg chg="mod">
          <ac:chgData name="Oscar Xiberta Soto" userId="fece721a-5478-4c07-9383-1238dec46092" providerId="ADAL" clId="{5DD1E1C7-286E-4948-B189-0AF6015F1BAC}" dt="2025-05-22T11:41:13.729" v="253" actId="1076"/>
          <ac:spMkLst>
            <pc:docMk/>
            <pc:sldMk cId="1337051159" sldId="2142532540"/>
            <ac:spMk id="41" creationId="{97C730D8-7487-C6A6-2CF1-83F3168BD1EF}"/>
          </ac:spMkLst>
        </pc:spChg>
        <pc:spChg chg="add mod">
          <ac:chgData name="Oscar Xiberta Soto" userId="fece721a-5478-4c07-9383-1238dec46092" providerId="ADAL" clId="{5DD1E1C7-286E-4948-B189-0AF6015F1BAC}" dt="2025-05-22T11:41:13.729" v="253" actId="1076"/>
          <ac:spMkLst>
            <pc:docMk/>
            <pc:sldMk cId="1337051159" sldId="2142532540"/>
            <ac:spMk id="48" creationId="{26CF3160-F13F-A27D-7CBE-9685C579E67E}"/>
          </ac:spMkLst>
        </pc:spChg>
        <pc:spChg chg="del">
          <ac:chgData name="Oscar Xiberta Soto" userId="fece721a-5478-4c07-9383-1238dec46092" providerId="ADAL" clId="{5DD1E1C7-286E-4948-B189-0AF6015F1BAC}" dt="2025-05-22T11:23:03.456" v="133" actId="478"/>
          <ac:spMkLst>
            <pc:docMk/>
            <pc:sldMk cId="1337051159" sldId="2142532540"/>
            <ac:spMk id="50" creationId="{25BCC9FC-507E-7871-66DB-4D0DDF3200B8}"/>
          </ac:spMkLst>
        </pc:spChg>
        <pc:spChg chg="add mod">
          <ac:chgData name="Oscar Xiberta Soto" userId="fece721a-5478-4c07-9383-1238dec46092" providerId="ADAL" clId="{5DD1E1C7-286E-4948-B189-0AF6015F1BAC}" dt="2025-05-22T11:23:05.334" v="134"/>
          <ac:spMkLst>
            <pc:docMk/>
            <pc:sldMk cId="1337051159" sldId="2142532540"/>
            <ac:spMk id="51" creationId="{A3573450-0B11-61DD-B925-DF9185D90A74}"/>
          </ac:spMkLst>
        </pc:spChg>
        <pc:spChg chg="del">
          <ac:chgData name="Oscar Xiberta Soto" userId="fece721a-5478-4c07-9383-1238dec46092" providerId="ADAL" clId="{5DD1E1C7-286E-4948-B189-0AF6015F1BAC}" dt="2025-05-22T11:23:03.456" v="133" actId="478"/>
          <ac:spMkLst>
            <pc:docMk/>
            <pc:sldMk cId="1337051159" sldId="2142532540"/>
            <ac:spMk id="52" creationId="{8F2EF880-EB23-CB50-555A-81BB7A1A9251}"/>
          </ac:spMkLst>
        </pc:spChg>
        <pc:spChg chg="del">
          <ac:chgData name="Oscar Xiberta Soto" userId="fece721a-5478-4c07-9383-1238dec46092" providerId="ADAL" clId="{5DD1E1C7-286E-4948-B189-0AF6015F1BAC}" dt="2025-05-22T11:23:03.456" v="133" actId="478"/>
          <ac:spMkLst>
            <pc:docMk/>
            <pc:sldMk cId="1337051159" sldId="2142532540"/>
            <ac:spMk id="53" creationId="{7080D574-527D-2C8A-A570-218BB7B85F85}"/>
          </ac:spMkLst>
        </pc:spChg>
        <pc:spChg chg="mod">
          <ac:chgData name="Oscar Xiberta Soto" userId="fece721a-5478-4c07-9383-1238dec46092" providerId="ADAL" clId="{5DD1E1C7-286E-4948-B189-0AF6015F1BAC}" dt="2025-05-22T11:23:05.334" v="134"/>
          <ac:spMkLst>
            <pc:docMk/>
            <pc:sldMk cId="1337051159" sldId="2142532540"/>
            <ac:spMk id="57" creationId="{7F644AFD-281A-6143-FC40-138F1354CB89}"/>
          </ac:spMkLst>
        </pc:spChg>
        <pc:spChg chg="mod">
          <ac:chgData name="Oscar Xiberta Soto" userId="fece721a-5478-4c07-9383-1238dec46092" providerId="ADAL" clId="{5DD1E1C7-286E-4948-B189-0AF6015F1BAC}" dt="2025-05-22T11:39:50.636" v="209" actId="14100"/>
          <ac:spMkLst>
            <pc:docMk/>
            <pc:sldMk cId="1337051159" sldId="2142532540"/>
            <ac:spMk id="60" creationId="{23C5E8FC-EE53-C556-CD4C-D1503785531F}"/>
          </ac:spMkLst>
        </pc:spChg>
        <pc:spChg chg="add mod">
          <ac:chgData name="Oscar Xiberta Soto" userId="fece721a-5478-4c07-9383-1238dec46092" providerId="ADAL" clId="{5DD1E1C7-286E-4948-B189-0AF6015F1BAC}" dt="2025-05-22T11:23:05.334" v="134"/>
          <ac:spMkLst>
            <pc:docMk/>
            <pc:sldMk cId="1337051159" sldId="2142532540"/>
            <ac:spMk id="67" creationId="{8191065E-8C16-031E-07F0-CE7A89C432F5}"/>
          </ac:spMkLst>
        </pc:spChg>
        <pc:spChg chg="add mod">
          <ac:chgData name="Oscar Xiberta Soto" userId="fece721a-5478-4c07-9383-1238dec46092" providerId="ADAL" clId="{5DD1E1C7-286E-4948-B189-0AF6015F1BAC}" dt="2025-05-22T11:40:54.069" v="252" actId="14100"/>
          <ac:spMkLst>
            <pc:docMk/>
            <pc:sldMk cId="1337051159" sldId="2142532540"/>
            <ac:spMk id="77" creationId="{E38DE6BE-5389-1899-98A6-E9568A9A3665}"/>
          </ac:spMkLst>
        </pc:spChg>
        <pc:grpChg chg="del">
          <ac:chgData name="Oscar Xiberta Soto" userId="fece721a-5478-4c07-9383-1238dec46092" providerId="ADAL" clId="{5DD1E1C7-286E-4948-B189-0AF6015F1BAC}" dt="2025-05-22T11:23:34.520" v="142" actId="478"/>
          <ac:grpSpMkLst>
            <pc:docMk/>
            <pc:sldMk cId="1337051159" sldId="2142532540"/>
            <ac:grpSpMk id="32" creationId="{304666A5-F734-7451-964F-DA36C5801CFE}"/>
          </ac:grpSpMkLst>
        </pc:grpChg>
        <pc:grpChg chg="del">
          <ac:chgData name="Oscar Xiberta Soto" userId="fece721a-5478-4c07-9383-1238dec46092" providerId="ADAL" clId="{5DD1E1C7-286E-4948-B189-0AF6015F1BAC}" dt="2025-05-22T11:23:31.414" v="139" actId="478"/>
          <ac:grpSpMkLst>
            <pc:docMk/>
            <pc:sldMk cId="1337051159" sldId="2142532540"/>
            <ac:grpSpMk id="54" creationId="{68EAA3F2-DC05-67F1-B694-A02A03E78961}"/>
          </ac:grpSpMkLst>
        </pc:grpChg>
        <pc:grpChg chg="mod">
          <ac:chgData name="Oscar Xiberta Soto" userId="fece721a-5478-4c07-9383-1238dec46092" providerId="ADAL" clId="{5DD1E1C7-286E-4948-B189-0AF6015F1BAC}" dt="2025-05-22T11:39:55.857" v="239" actId="1037"/>
          <ac:grpSpMkLst>
            <pc:docMk/>
            <pc:sldMk cId="1337051159" sldId="2142532540"/>
            <ac:grpSpMk id="61" creationId="{806675D4-EB51-0A62-CF6F-29E35DA2BFCE}"/>
          </ac:grpSpMkLst>
        </pc:grpChg>
        <pc:grpChg chg="del">
          <ac:chgData name="Oscar Xiberta Soto" userId="fece721a-5478-4c07-9383-1238dec46092" providerId="ADAL" clId="{5DD1E1C7-286E-4948-B189-0AF6015F1BAC}" dt="2025-05-22T11:23:29.763" v="137" actId="478"/>
          <ac:grpSpMkLst>
            <pc:docMk/>
            <pc:sldMk cId="1337051159" sldId="2142532540"/>
            <ac:grpSpMk id="70" creationId="{1C849EFB-40B2-80C0-6EFE-72EEA58B7439}"/>
          </ac:grpSpMkLst>
        </pc:grpChg>
        <pc:picChg chg="mod">
          <ac:chgData name="Oscar Xiberta Soto" userId="fece721a-5478-4c07-9383-1238dec46092" providerId="ADAL" clId="{5DD1E1C7-286E-4948-B189-0AF6015F1BAC}" dt="2025-05-22T11:39:35.848" v="208" actId="1037"/>
          <ac:picMkLst>
            <pc:docMk/>
            <pc:sldMk cId="1337051159" sldId="2142532540"/>
            <ac:picMk id="11" creationId="{F808FBFC-6AE6-C4B5-6B65-B875881334CE}"/>
          </ac:picMkLst>
        </pc:picChg>
        <pc:picChg chg="del">
          <ac:chgData name="Oscar Xiberta Soto" userId="fece721a-5478-4c07-9383-1238dec46092" providerId="ADAL" clId="{5DD1E1C7-286E-4948-B189-0AF6015F1BAC}" dt="2025-05-22T11:23:30.559" v="138" actId="478"/>
          <ac:picMkLst>
            <pc:docMk/>
            <pc:sldMk cId="1337051159" sldId="2142532540"/>
            <ac:picMk id="29" creationId="{EBCD6E7D-E44C-AF1D-D252-1D1FD9781B7D}"/>
          </ac:picMkLst>
        </pc:picChg>
        <pc:picChg chg="mod">
          <ac:chgData name="Oscar Xiberta Soto" userId="fece721a-5478-4c07-9383-1238dec46092" providerId="ADAL" clId="{5DD1E1C7-286E-4948-B189-0AF6015F1BAC}" dt="2025-05-22T11:39:23.207" v="205" actId="1037"/>
          <ac:picMkLst>
            <pc:docMk/>
            <pc:sldMk cId="1337051159" sldId="2142532540"/>
            <ac:picMk id="39" creationId="{2029301E-8631-0EFD-A129-FD23023E7820}"/>
          </ac:picMkLst>
        </pc:picChg>
        <pc:picChg chg="del">
          <ac:chgData name="Oscar Xiberta Soto" userId="fece721a-5478-4c07-9383-1238dec46092" providerId="ADAL" clId="{5DD1E1C7-286E-4948-B189-0AF6015F1BAC}" dt="2025-05-22T11:23:32.932" v="141" actId="478"/>
          <ac:picMkLst>
            <pc:docMk/>
            <pc:sldMk cId="1337051159" sldId="2142532540"/>
            <ac:picMk id="49" creationId="{7114BC2E-8410-9B6C-7FE0-B510FD81F940}"/>
          </ac:picMkLst>
        </pc:picChg>
        <pc:picChg chg="del">
          <ac:chgData name="Oscar Xiberta Soto" userId="fece721a-5478-4c07-9383-1238dec46092" providerId="ADAL" clId="{5DD1E1C7-286E-4948-B189-0AF6015F1BAC}" dt="2025-05-22T11:23:32.257" v="140" actId="478"/>
          <ac:picMkLst>
            <pc:docMk/>
            <pc:sldMk cId="1337051159" sldId="2142532540"/>
            <ac:picMk id="68" creationId="{9C2C8ED6-14B9-60CF-A382-04DDA643CA43}"/>
          </ac:picMkLst>
        </pc:picChg>
        <pc:picChg chg="add mod">
          <ac:chgData name="Oscar Xiberta Soto" userId="fece721a-5478-4c07-9383-1238dec46092" providerId="ADAL" clId="{5DD1E1C7-286E-4948-B189-0AF6015F1BAC}" dt="2025-05-22T11:40:42.360" v="249" actId="1076"/>
          <ac:picMkLst>
            <pc:docMk/>
            <pc:sldMk cId="1337051159" sldId="2142532540"/>
            <ac:picMk id="76" creationId="{A90878B5-B24E-C0F4-0EA2-4DC2DF8531C9}"/>
          </ac:picMkLst>
        </pc:picChg>
        <pc:cxnChg chg="del mod">
          <ac:chgData name="Oscar Xiberta Soto" userId="fece721a-5478-4c07-9383-1238dec46092" providerId="ADAL" clId="{5DD1E1C7-286E-4948-B189-0AF6015F1BAC}" dt="2025-05-22T11:24:23.697" v="154" actId="478"/>
          <ac:cxnSpMkLst>
            <pc:docMk/>
            <pc:sldMk cId="1337051159" sldId="2142532540"/>
            <ac:cxnSpMk id="69" creationId="{21F0D7D3-6231-3F9A-127B-3C5056AD9E9B}"/>
          </ac:cxnSpMkLst>
        </pc:cxnChg>
      </pc:sldChg>
      <pc:sldChg chg="add">
        <pc:chgData name="Oscar Xiberta Soto" userId="fece721a-5478-4c07-9383-1238dec46092" providerId="ADAL" clId="{5DD1E1C7-286E-4948-B189-0AF6015F1BAC}" dt="2025-05-22T11:45:41.658" v="282"/>
        <pc:sldMkLst>
          <pc:docMk/>
          <pc:sldMk cId="1106600646" sldId="2142532548"/>
        </pc:sldMkLst>
      </pc:sldChg>
      <pc:sldChg chg="add">
        <pc:chgData name="Oscar Xiberta Soto" userId="fece721a-5478-4c07-9383-1238dec46092" providerId="ADAL" clId="{5DD1E1C7-286E-4948-B189-0AF6015F1BAC}" dt="2025-05-22T11:45:49.827" v="283"/>
        <pc:sldMkLst>
          <pc:docMk/>
          <pc:sldMk cId="3560743101" sldId="2142532549"/>
        </pc:sldMkLst>
      </pc:sldChg>
    </pc:docChg>
  </pc:docChgLst>
  <pc:docChgLst>
    <pc:chgData name="Chris Partridge" userId="fddcdfea-9f20-4de9-9127-456d5eaae227" providerId="ADAL" clId="{4B4C614A-E1E4-4369-AB55-247A0F885ED9}"/>
    <pc:docChg chg="mod modMainMaster">
      <pc:chgData name="Chris Partridge" userId="fddcdfea-9f20-4de9-9127-456d5eaae227" providerId="ADAL" clId="{4B4C614A-E1E4-4369-AB55-247A0F885ED9}" dt="2025-04-21T17:56:56.318" v="3" actId="6549"/>
      <pc:docMkLst>
        <pc:docMk/>
      </pc:docMkLst>
      <pc:sldMasterChg chg="modSp mod">
        <pc:chgData name="Chris Partridge" userId="fddcdfea-9f20-4de9-9127-456d5eaae227" providerId="ADAL" clId="{4B4C614A-E1E4-4369-AB55-247A0F885ED9}" dt="2025-04-21T17:56:56.318" v="3" actId="6549"/>
        <pc:sldMasterMkLst>
          <pc:docMk/>
          <pc:sldMasterMk cId="0" sldId="2147483668"/>
        </pc:sldMasterMkLst>
        <pc:spChg chg="mod ord">
          <ac:chgData name="Chris Partridge" userId="fddcdfea-9f20-4de9-9127-456d5eaae227" providerId="ADAL" clId="{4B4C614A-E1E4-4369-AB55-247A0F885ED9}" dt="2025-04-21T17:56:56.318" v="3" actId="6549"/>
          <ac:spMkLst>
            <pc:docMk/>
            <pc:sldMasterMk cId="0" sldId="2147483668"/>
            <ac:spMk id="18" creationId="{00000000-0000-0000-0000-000000000000}"/>
          </ac:spMkLst>
        </pc:spChg>
      </pc:sldMasterChg>
    </pc:docChg>
  </pc:docChgLst>
  <pc:docChgLst>
    <pc:chgData name="Oscar Xiberta Soto" userId="fece721a-5478-4c07-9383-1238dec46092" providerId="ADAL" clId="{AD03FBA8-392E-4341-AAE8-394C25B18952}"/>
    <pc:docChg chg="custSel modSld">
      <pc:chgData name="Oscar Xiberta Soto" userId="fece721a-5478-4c07-9383-1238dec46092" providerId="ADAL" clId="{AD03FBA8-392E-4341-AAE8-394C25B18952}" dt="2025-05-23T08:01:01.703" v="3" actId="478"/>
      <pc:docMkLst>
        <pc:docMk/>
      </pc:docMkLst>
      <pc:sldChg chg="delSp mod">
        <pc:chgData name="Oscar Xiberta Soto" userId="fece721a-5478-4c07-9383-1238dec46092" providerId="ADAL" clId="{AD03FBA8-392E-4341-AAE8-394C25B18952}" dt="2025-05-23T07:59:24.384" v="0" actId="478"/>
        <pc:sldMkLst>
          <pc:docMk/>
          <pc:sldMk cId="2068230470" sldId="2142532518"/>
        </pc:sldMkLst>
        <pc:spChg chg="del">
          <ac:chgData name="Oscar Xiberta Soto" userId="fece721a-5478-4c07-9383-1238dec46092" providerId="ADAL" clId="{AD03FBA8-392E-4341-AAE8-394C25B18952}" dt="2025-05-23T07:59:24.384" v="0" actId="478"/>
          <ac:spMkLst>
            <pc:docMk/>
            <pc:sldMk cId="2068230470" sldId="2142532518"/>
            <ac:spMk id="15" creationId="{407B55C2-57FD-47D3-1A49-3D6FEA1FAC9C}"/>
          </ac:spMkLst>
        </pc:spChg>
      </pc:sldChg>
      <pc:sldChg chg="delSp mod">
        <pc:chgData name="Oscar Xiberta Soto" userId="fece721a-5478-4c07-9383-1238dec46092" providerId="ADAL" clId="{AD03FBA8-392E-4341-AAE8-394C25B18952}" dt="2025-05-23T07:59:28.301" v="1" actId="478"/>
        <pc:sldMkLst>
          <pc:docMk/>
          <pc:sldMk cId="4072608626" sldId="2142532519"/>
        </pc:sldMkLst>
        <pc:spChg chg="del">
          <ac:chgData name="Oscar Xiberta Soto" userId="fece721a-5478-4c07-9383-1238dec46092" providerId="ADAL" clId="{AD03FBA8-392E-4341-AAE8-394C25B18952}" dt="2025-05-23T07:59:28.301" v="1" actId="478"/>
          <ac:spMkLst>
            <pc:docMk/>
            <pc:sldMk cId="4072608626" sldId="2142532519"/>
            <ac:spMk id="3" creationId="{1C3913D6-5B54-D2D6-E142-FAC42DBE5228}"/>
          </ac:spMkLst>
        </pc:spChg>
      </pc:sldChg>
      <pc:sldChg chg="delSp mod">
        <pc:chgData name="Oscar Xiberta Soto" userId="fece721a-5478-4c07-9383-1238dec46092" providerId="ADAL" clId="{AD03FBA8-392E-4341-AAE8-394C25B18952}" dt="2025-05-23T08:00:37.245" v="2" actId="478"/>
        <pc:sldMkLst>
          <pc:docMk/>
          <pc:sldMk cId="2106351043" sldId="2142532552"/>
        </pc:sldMkLst>
        <pc:spChg chg="del">
          <ac:chgData name="Oscar Xiberta Soto" userId="fece721a-5478-4c07-9383-1238dec46092" providerId="ADAL" clId="{AD03FBA8-392E-4341-AAE8-394C25B18952}" dt="2025-05-23T08:00:37.245" v="2" actId="478"/>
          <ac:spMkLst>
            <pc:docMk/>
            <pc:sldMk cId="2106351043" sldId="2142532552"/>
            <ac:spMk id="91" creationId="{96DA3BEA-4991-5537-E6BE-0BF0323BB4A3}"/>
          </ac:spMkLst>
        </pc:spChg>
      </pc:sldChg>
      <pc:sldChg chg="delSp mod">
        <pc:chgData name="Oscar Xiberta Soto" userId="fece721a-5478-4c07-9383-1238dec46092" providerId="ADAL" clId="{AD03FBA8-392E-4341-AAE8-394C25B18952}" dt="2025-05-23T08:01:01.703" v="3" actId="478"/>
        <pc:sldMkLst>
          <pc:docMk/>
          <pc:sldMk cId="3165803746" sldId="2142532553"/>
        </pc:sldMkLst>
        <pc:spChg chg="del">
          <ac:chgData name="Oscar Xiberta Soto" userId="fece721a-5478-4c07-9383-1238dec46092" providerId="ADAL" clId="{AD03FBA8-392E-4341-AAE8-394C25B18952}" dt="2025-05-23T08:01:01.703" v="3" actId="478"/>
          <ac:spMkLst>
            <pc:docMk/>
            <pc:sldMk cId="3165803746" sldId="2142532553"/>
            <ac:spMk id="91" creationId="{59FD0A54-3127-FD9C-DCE4-BDEE984E2071}"/>
          </ac:spMkLst>
        </pc:spChg>
      </pc:sldChg>
    </pc:docChg>
  </pc:docChgLst>
  <pc:docChgLst>
    <pc:chgData name="Chris Partridge" userId="fddcdfea-9f20-4de9-9127-456d5eaae227" providerId="ADAL" clId="{4813734D-342E-4B98-9E0C-35EBC988F55F}"/>
    <pc:docChg chg="undo custSel addSld delSld modSld sldOrd">
      <pc:chgData name="Chris Partridge" userId="fddcdfea-9f20-4de9-9127-456d5eaae227" providerId="ADAL" clId="{4813734D-342E-4B98-9E0C-35EBC988F55F}" dt="2025-05-22T14:26:28.291" v="684"/>
      <pc:docMkLst>
        <pc:docMk/>
      </pc:docMkLst>
      <pc:sldChg chg="modSp mod">
        <pc:chgData name="Chris Partridge" userId="fddcdfea-9f20-4de9-9127-456d5eaae227" providerId="ADAL" clId="{4813734D-342E-4B98-9E0C-35EBC988F55F}" dt="2025-05-22T14:24:13.692" v="677" actId="1076"/>
        <pc:sldMkLst>
          <pc:docMk/>
          <pc:sldMk cId="1878532959" sldId="390"/>
        </pc:sldMkLst>
        <pc:spChg chg="mod">
          <ac:chgData name="Chris Partridge" userId="fddcdfea-9f20-4de9-9127-456d5eaae227" providerId="ADAL" clId="{4813734D-342E-4B98-9E0C-35EBC988F55F}" dt="2025-05-22T14:24:13.692" v="677" actId="1076"/>
          <ac:spMkLst>
            <pc:docMk/>
            <pc:sldMk cId="1878532959" sldId="390"/>
            <ac:spMk id="8" creationId="{E97E64F5-DC89-450A-9DA6-2E1B9EE5B607}"/>
          </ac:spMkLst>
        </pc:spChg>
        <pc:picChg chg="mod">
          <ac:chgData name="Chris Partridge" userId="fddcdfea-9f20-4de9-9127-456d5eaae227" providerId="ADAL" clId="{4813734D-342E-4B98-9E0C-35EBC988F55F}" dt="2025-05-22T14:24:10.540" v="676" actId="1076"/>
          <ac:picMkLst>
            <pc:docMk/>
            <pc:sldMk cId="1878532959" sldId="390"/>
            <ac:picMk id="5" creationId="{0C8980B2-9558-18F8-6FFD-01B2086CBE24}"/>
          </ac:picMkLst>
        </pc:picChg>
      </pc:sldChg>
      <pc:sldChg chg="addSp modSp mod modClrScheme chgLayout">
        <pc:chgData name="Chris Partridge" userId="fddcdfea-9f20-4de9-9127-456d5eaae227" providerId="ADAL" clId="{4813734D-342E-4B98-9E0C-35EBC988F55F}" dt="2025-05-22T14:15:14.816" v="297" actId="700"/>
        <pc:sldMkLst>
          <pc:docMk/>
          <pc:sldMk cId="3035059637" sldId="392"/>
        </pc:sldMkLst>
        <pc:spChg chg="mod ord">
          <ac:chgData name="Chris Partridge" userId="fddcdfea-9f20-4de9-9127-456d5eaae227" providerId="ADAL" clId="{4813734D-342E-4B98-9E0C-35EBC988F55F}" dt="2025-05-22T14:15:14.816" v="297" actId="700"/>
          <ac:spMkLst>
            <pc:docMk/>
            <pc:sldMk cId="3035059637" sldId="392"/>
            <ac:spMk id="2" creationId="{F148E160-17B9-491B-9A63-6BF43B849B91}"/>
          </ac:spMkLst>
        </pc:spChg>
        <pc:spChg chg="add mod ord">
          <ac:chgData name="Chris Partridge" userId="fddcdfea-9f20-4de9-9127-456d5eaae227" providerId="ADAL" clId="{4813734D-342E-4B98-9E0C-35EBC988F55F}" dt="2025-05-22T14:15:14.816" v="297" actId="700"/>
          <ac:spMkLst>
            <pc:docMk/>
            <pc:sldMk cId="3035059637" sldId="392"/>
            <ac:spMk id="3" creationId="{6214BA94-786A-06C0-D39B-3355DAF425A1}"/>
          </ac:spMkLst>
        </pc:spChg>
      </pc:sldChg>
      <pc:sldChg chg="modSp mod">
        <pc:chgData name="Chris Partridge" userId="fddcdfea-9f20-4de9-9127-456d5eaae227" providerId="ADAL" clId="{4813734D-342E-4B98-9E0C-35EBC988F55F}" dt="2025-05-22T14:24:24.833" v="678" actId="1076"/>
        <pc:sldMkLst>
          <pc:docMk/>
          <pc:sldMk cId="2325282068" sldId="394"/>
        </pc:sldMkLst>
        <pc:spChg chg="mod">
          <ac:chgData name="Chris Partridge" userId="fddcdfea-9f20-4de9-9127-456d5eaae227" providerId="ADAL" clId="{4813734D-342E-4B98-9E0C-35EBC988F55F}" dt="2025-05-22T14:24:24.833" v="678" actId="1076"/>
          <ac:spMkLst>
            <pc:docMk/>
            <pc:sldMk cId="2325282068" sldId="394"/>
            <ac:spMk id="9" creationId="{FEC3C98E-8538-4EA4-831C-62110E501118}"/>
          </ac:spMkLst>
        </pc:spChg>
        <pc:spChg chg="mod">
          <ac:chgData name="Chris Partridge" userId="fddcdfea-9f20-4de9-9127-456d5eaae227" providerId="ADAL" clId="{4813734D-342E-4B98-9E0C-35EBC988F55F}" dt="2025-05-22T14:22:30.726" v="665" actId="1076"/>
          <ac:spMkLst>
            <pc:docMk/>
            <pc:sldMk cId="2325282068" sldId="394"/>
            <ac:spMk id="10" creationId="{0E5A0238-7739-4B82-BB76-28576F8FD7C5}"/>
          </ac:spMkLst>
        </pc:spChg>
        <pc:spChg chg="mod">
          <ac:chgData name="Chris Partridge" userId="fddcdfea-9f20-4de9-9127-456d5eaae227" providerId="ADAL" clId="{4813734D-342E-4B98-9E0C-35EBC988F55F}" dt="2025-05-22T14:22:30.726" v="665" actId="1076"/>
          <ac:spMkLst>
            <pc:docMk/>
            <pc:sldMk cId="2325282068" sldId="394"/>
            <ac:spMk id="11" creationId="{21E2957B-3752-4F79-AD2C-361FB5CF292C}"/>
          </ac:spMkLst>
        </pc:spChg>
        <pc:picChg chg="mod">
          <ac:chgData name="Chris Partridge" userId="fddcdfea-9f20-4de9-9127-456d5eaae227" providerId="ADAL" clId="{4813734D-342E-4B98-9E0C-35EBC988F55F}" dt="2025-05-22T14:22:30.726" v="665" actId="1076"/>
          <ac:picMkLst>
            <pc:docMk/>
            <pc:sldMk cId="2325282068" sldId="394"/>
            <ac:picMk id="3" creationId="{B226D570-36F1-91F3-A6F6-D618D5383FCA}"/>
          </ac:picMkLst>
        </pc:picChg>
      </pc:sldChg>
      <pc:sldChg chg="modSp mod">
        <pc:chgData name="Chris Partridge" userId="fddcdfea-9f20-4de9-9127-456d5eaae227" providerId="ADAL" clId="{4813734D-342E-4B98-9E0C-35EBC988F55F}" dt="2025-05-22T14:24:38.397" v="679" actId="1076"/>
        <pc:sldMkLst>
          <pc:docMk/>
          <pc:sldMk cId="3246569985" sldId="395"/>
        </pc:sldMkLst>
        <pc:spChg chg="mod">
          <ac:chgData name="Chris Partridge" userId="fddcdfea-9f20-4de9-9127-456d5eaae227" providerId="ADAL" clId="{4813734D-342E-4B98-9E0C-35EBC988F55F}" dt="2025-05-22T14:24:38.397" v="679" actId="1076"/>
          <ac:spMkLst>
            <pc:docMk/>
            <pc:sldMk cId="3246569985" sldId="395"/>
            <ac:spMk id="13" creationId="{14516B4A-424D-4E54-B789-0B3321136DF4}"/>
          </ac:spMkLst>
        </pc:spChg>
        <pc:picChg chg="mod">
          <ac:chgData name="Chris Partridge" userId="fddcdfea-9f20-4de9-9127-456d5eaae227" providerId="ADAL" clId="{4813734D-342E-4B98-9E0C-35EBC988F55F}" dt="2025-05-22T14:24:38.397" v="679" actId="1076"/>
          <ac:picMkLst>
            <pc:docMk/>
            <pc:sldMk cId="3246569985" sldId="395"/>
            <ac:picMk id="9" creationId="{F9B68B80-3E20-5130-9D23-20FDFCA7E81B}"/>
          </ac:picMkLst>
        </pc:picChg>
      </pc:sldChg>
      <pc:sldChg chg="addSp modSp mod modClrScheme chgLayout">
        <pc:chgData name="Chris Partridge" userId="fddcdfea-9f20-4de9-9127-456d5eaae227" providerId="ADAL" clId="{4813734D-342E-4B98-9E0C-35EBC988F55F}" dt="2025-05-22T14:15:28.965" v="298" actId="700"/>
        <pc:sldMkLst>
          <pc:docMk/>
          <pc:sldMk cId="1773675625" sldId="397"/>
        </pc:sldMkLst>
        <pc:spChg chg="mod ord">
          <ac:chgData name="Chris Partridge" userId="fddcdfea-9f20-4de9-9127-456d5eaae227" providerId="ADAL" clId="{4813734D-342E-4B98-9E0C-35EBC988F55F}" dt="2025-05-22T14:15:28.965" v="298" actId="700"/>
          <ac:spMkLst>
            <pc:docMk/>
            <pc:sldMk cId="1773675625" sldId="397"/>
            <ac:spMk id="2" creationId="{F148E160-17B9-491B-9A63-6BF43B849B91}"/>
          </ac:spMkLst>
        </pc:spChg>
        <pc:spChg chg="add mod ord">
          <ac:chgData name="Chris Partridge" userId="fddcdfea-9f20-4de9-9127-456d5eaae227" providerId="ADAL" clId="{4813734D-342E-4B98-9E0C-35EBC988F55F}" dt="2025-05-22T14:15:28.965" v="298" actId="700"/>
          <ac:spMkLst>
            <pc:docMk/>
            <pc:sldMk cId="1773675625" sldId="397"/>
            <ac:spMk id="3" creationId="{CD64FB0C-2B64-4016-1EB8-B31E143A2B79}"/>
          </ac:spMkLst>
        </pc:spChg>
      </pc:sldChg>
      <pc:sldChg chg="modSp mod">
        <pc:chgData name="Chris Partridge" userId="fddcdfea-9f20-4de9-9127-456d5eaae227" providerId="ADAL" clId="{4813734D-342E-4B98-9E0C-35EBC988F55F}" dt="2025-05-22T14:24:02.170" v="674" actId="1076"/>
        <pc:sldMkLst>
          <pc:docMk/>
          <pc:sldMk cId="2312104901" sldId="399"/>
        </pc:sldMkLst>
        <pc:spChg chg="mod">
          <ac:chgData name="Chris Partridge" userId="fddcdfea-9f20-4de9-9127-456d5eaae227" providerId="ADAL" clId="{4813734D-342E-4B98-9E0C-35EBC988F55F}" dt="2025-05-22T14:24:02.170" v="674" actId="1076"/>
          <ac:spMkLst>
            <pc:docMk/>
            <pc:sldMk cId="2312104901" sldId="399"/>
            <ac:spMk id="3" creationId="{79FB2D27-5611-4364-A5D4-899F9938EF0C}"/>
          </ac:spMkLst>
        </pc:spChg>
        <pc:picChg chg="mod">
          <ac:chgData name="Chris Partridge" userId="fddcdfea-9f20-4de9-9127-456d5eaae227" providerId="ADAL" clId="{4813734D-342E-4B98-9E0C-35EBC988F55F}" dt="2025-05-22T14:24:02.170" v="674" actId="1076"/>
          <ac:picMkLst>
            <pc:docMk/>
            <pc:sldMk cId="2312104901" sldId="399"/>
            <ac:picMk id="5" creationId="{5965C4D3-F28B-8163-B87B-2575C68E5A0C}"/>
          </ac:picMkLst>
        </pc:picChg>
      </pc:sldChg>
      <pc:sldChg chg="modSp mod">
        <pc:chgData name="Chris Partridge" userId="fddcdfea-9f20-4de9-9127-456d5eaae227" providerId="ADAL" clId="{4813734D-342E-4B98-9E0C-35EBC988F55F}" dt="2025-05-22T14:21:34.165" v="664" actId="6549"/>
        <pc:sldMkLst>
          <pc:docMk/>
          <pc:sldMk cId="968144929" sldId="2142532490"/>
        </pc:sldMkLst>
        <pc:spChg chg="mod">
          <ac:chgData name="Chris Partridge" userId="fddcdfea-9f20-4de9-9127-456d5eaae227" providerId="ADAL" clId="{4813734D-342E-4B98-9E0C-35EBC988F55F}" dt="2025-05-22T14:21:34.165" v="664" actId="6549"/>
          <ac:spMkLst>
            <pc:docMk/>
            <pc:sldMk cId="968144929" sldId="2142532490"/>
            <ac:spMk id="5" creationId="{C5B31AAD-6263-26A6-C4B9-1274A4AB109A}"/>
          </ac:spMkLst>
        </pc:spChg>
      </pc:sldChg>
      <pc:sldChg chg="addSp modSp mod ord">
        <pc:chgData name="Chris Partridge" userId="fddcdfea-9f20-4de9-9127-456d5eaae227" providerId="ADAL" clId="{4813734D-342E-4B98-9E0C-35EBC988F55F}" dt="2025-05-22T13:55:54.317" v="18"/>
        <pc:sldMkLst>
          <pc:docMk/>
          <pc:sldMk cId="4097161323" sldId="2142532492"/>
        </pc:sldMkLst>
        <pc:cxnChg chg="add mod">
          <ac:chgData name="Chris Partridge" userId="fddcdfea-9f20-4de9-9127-456d5eaae227" providerId="ADAL" clId="{4813734D-342E-4B98-9E0C-35EBC988F55F}" dt="2025-05-22T13:54:39.518" v="6" actId="208"/>
          <ac:cxnSpMkLst>
            <pc:docMk/>
            <pc:sldMk cId="4097161323" sldId="2142532492"/>
            <ac:cxnSpMk id="9" creationId="{F53E1DCC-DA9A-E675-808F-39C373CB4F80}"/>
          </ac:cxnSpMkLst>
        </pc:cxnChg>
      </pc:sldChg>
      <pc:sldChg chg="addSp modSp ord">
        <pc:chgData name="Chris Partridge" userId="fddcdfea-9f20-4de9-9127-456d5eaae227" providerId="ADAL" clId="{4813734D-342E-4B98-9E0C-35EBC988F55F}" dt="2025-05-22T13:56:00.720" v="20"/>
        <pc:sldMkLst>
          <pc:docMk/>
          <pc:sldMk cId="3563428433" sldId="2142532501"/>
        </pc:sldMkLst>
        <pc:cxnChg chg="add mod">
          <ac:chgData name="Chris Partridge" userId="fddcdfea-9f20-4de9-9127-456d5eaae227" providerId="ADAL" clId="{4813734D-342E-4B98-9E0C-35EBC988F55F}" dt="2025-05-22T13:54:57.075" v="7"/>
          <ac:cxnSpMkLst>
            <pc:docMk/>
            <pc:sldMk cId="3563428433" sldId="2142532501"/>
            <ac:cxnSpMk id="5" creationId="{168FCD6E-5B73-101A-0FA4-BE3E7B0DCA6C}"/>
          </ac:cxnSpMkLst>
        </pc:cxnChg>
      </pc:sldChg>
      <pc:sldChg chg="addSp modSp ord">
        <pc:chgData name="Chris Partridge" userId="fddcdfea-9f20-4de9-9127-456d5eaae227" providerId="ADAL" clId="{4813734D-342E-4B98-9E0C-35EBC988F55F}" dt="2025-05-22T13:55:43.852" v="16"/>
        <pc:sldMkLst>
          <pc:docMk/>
          <pc:sldMk cId="3946870616" sldId="2142532504"/>
        </pc:sldMkLst>
        <pc:cxnChg chg="add mod">
          <ac:chgData name="Chris Partridge" userId="fddcdfea-9f20-4de9-9127-456d5eaae227" providerId="ADAL" clId="{4813734D-342E-4B98-9E0C-35EBC988F55F}" dt="2025-05-22T13:55:05.563" v="8"/>
          <ac:cxnSpMkLst>
            <pc:docMk/>
            <pc:sldMk cId="3946870616" sldId="2142532504"/>
            <ac:cxnSpMk id="4" creationId="{51027BE2-CC61-7D83-D423-6050FFC00DAF}"/>
          </ac:cxnSpMkLst>
        </pc:cxnChg>
      </pc:sldChg>
      <pc:sldChg chg="modSp mod">
        <pc:chgData name="Chris Partridge" userId="fddcdfea-9f20-4de9-9127-456d5eaae227" providerId="ADAL" clId="{4813734D-342E-4B98-9E0C-35EBC988F55F}" dt="2025-05-22T14:22:52.190" v="666" actId="1076"/>
        <pc:sldMkLst>
          <pc:docMk/>
          <pc:sldMk cId="608869236" sldId="2142532511"/>
        </pc:sldMkLst>
        <pc:picChg chg="mod">
          <ac:chgData name="Chris Partridge" userId="fddcdfea-9f20-4de9-9127-456d5eaae227" providerId="ADAL" clId="{4813734D-342E-4B98-9E0C-35EBC988F55F}" dt="2025-05-22T14:22:52.190" v="666" actId="1076"/>
          <ac:picMkLst>
            <pc:docMk/>
            <pc:sldMk cId="608869236" sldId="2142532511"/>
            <ac:picMk id="3" creationId="{EF75C53E-2B07-6049-A7E4-65BFD16BE6ED}"/>
          </ac:picMkLst>
        </pc:picChg>
      </pc:sldChg>
      <pc:sldChg chg="modSp mod">
        <pc:chgData name="Chris Partridge" userId="fddcdfea-9f20-4de9-9127-456d5eaae227" providerId="ADAL" clId="{4813734D-342E-4B98-9E0C-35EBC988F55F}" dt="2025-05-22T14:23:22.184" v="670" actId="1076"/>
        <pc:sldMkLst>
          <pc:docMk/>
          <pc:sldMk cId="2525965131" sldId="2142532512"/>
        </pc:sldMkLst>
        <pc:spChg chg="mod">
          <ac:chgData name="Chris Partridge" userId="fddcdfea-9f20-4de9-9127-456d5eaae227" providerId="ADAL" clId="{4813734D-342E-4B98-9E0C-35EBC988F55F}" dt="2025-05-22T14:23:22.184" v="670" actId="1076"/>
          <ac:spMkLst>
            <pc:docMk/>
            <pc:sldMk cId="2525965131" sldId="2142532512"/>
            <ac:spMk id="3" creationId="{79FB2D27-5611-4364-A5D4-899F9938EF0C}"/>
          </ac:spMkLst>
        </pc:spChg>
        <pc:spChg chg="mod">
          <ac:chgData name="Chris Partridge" userId="fddcdfea-9f20-4de9-9127-456d5eaae227" providerId="ADAL" clId="{4813734D-342E-4B98-9E0C-35EBC988F55F}" dt="2025-05-22T14:23:22.184" v="670" actId="1076"/>
          <ac:spMkLst>
            <pc:docMk/>
            <pc:sldMk cId="2525965131" sldId="2142532512"/>
            <ac:spMk id="9" creationId="{E466A9BD-7B2B-4033-ADDB-013867994672}"/>
          </ac:spMkLst>
        </pc:spChg>
        <pc:spChg chg="mod">
          <ac:chgData name="Chris Partridge" userId="fddcdfea-9f20-4de9-9127-456d5eaae227" providerId="ADAL" clId="{4813734D-342E-4B98-9E0C-35EBC988F55F}" dt="2025-05-22T14:23:07.137" v="668" actId="1076"/>
          <ac:spMkLst>
            <pc:docMk/>
            <pc:sldMk cId="2525965131" sldId="2142532512"/>
            <ac:spMk id="15" creationId="{CD10408B-CB26-42CE-BD9A-E52E271F6287}"/>
          </ac:spMkLst>
        </pc:spChg>
        <pc:grpChg chg="mod">
          <ac:chgData name="Chris Partridge" userId="fddcdfea-9f20-4de9-9127-456d5eaae227" providerId="ADAL" clId="{4813734D-342E-4B98-9E0C-35EBC988F55F}" dt="2025-05-22T14:23:04.029" v="667" actId="1076"/>
          <ac:grpSpMkLst>
            <pc:docMk/>
            <pc:sldMk cId="2525965131" sldId="2142532512"/>
            <ac:grpSpMk id="2" creationId="{0B2CD047-C582-4A77-9CFC-B5466F9F0AA7}"/>
          </ac:grpSpMkLst>
        </pc:grpChg>
        <pc:picChg chg="mod">
          <ac:chgData name="Chris Partridge" userId="fddcdfea-9f20-4de9-9127-456d5eaae227" providerId="ADAL" clId="{4813734D-342E-4B98-9E0C-35EBC988F55F}" dt="2025-05-22T14:23:09.241" v="669" actId="1076"/>
          <ac:picMkLst>
            <pc:docMk/>
            <pc:sldMk cId="2525965131" sldId="2142532512"/>
            <ac:picMk id="16" creationId="{072AB480-0718-4A4B-834E-DCB5F9FC291C}"/>
          </ac:picMkLst>
        </pc:picChg>
      </pc:sldChg>
      <pc:sldChg chg="modSp mod">
        <pc:chgData name="Chris Partridge" userId="fddcdfea-9f20-4de9-9127-456d5eaae227" providerId="ADAL" clId="{4813734D-342E-4B98-9E0C-35EBC988F55F}" dt="2025-05-22T14:23:47.665" v="673" actId="1076"/>
        <pc:sldMkLst>
          <pc:docMk/>
          <pc:sldMk cId="3274328630" sldId="2142532513"/>
        </pc:sldMkLst>
        <pc:spChg chg="mod">
          <ac:chgData name="Chris Partridge" userId="fddcdfea-9f20-4de9-9127-456d5eaae227" providerId="ADAL" clId="{4813734D-342E-4B98-9E0C-35EBC988F55F}" dt="2025-05-22T14:23:47.665" v="673" actId="1076"/>
          <ac:spMkLst>
            <pc:docMk/>
            <pc:sldMk cId="3274328630" sldId="2142532513"/>
            <ac:spMk id="10" creationId="{4E637D8F-7BA5-948E-7257-E80D8D85C4F1}"/>
          </ac:spMkLst>
        </pc:spChg>
        <pc:spChg chg="mod">
          <ac:chgData name="Chris Partridge" userId="fddcdfea-9f20-4de9-9127-456d5eaae227" providerId="ADAL" clId="{4813734D-342E-4B98-9E0C-35EBC988F55F}" dt="2025-05-22T14:23:42.555" v="672" actId="1076"/>
          <ac:spMkLst>
            <pc:docMk/>
            <pc:sldMk cId="3274328630" sldId="2142532513"/>
            <ac:spMk id="12" creationId="{3F9E0646-33A7-4115-B260-0AD8E865250F}"/>
          </ac:spMkLst>
        </pc:spChg>
        <pc:picChg chg="mod">
          <ac:chgData name="Chris Partridge" userId="fddcdfea-9f20-4de9-9127-456d5eaae227" providerId="ADAL" clId="{4813734D-342E-4B98-9E0C-35EBC988F55F}" dt="2025-05-22T14:23:36.718" v="671" actId="1076"/>
          <ac:picMkLst>
            <pc:docMk/>
            <pc:sldMk cId="3274328630" sldId="2142532513"/>
            <ac:picMk id="9" creationId="{AE923C66-8C53-D9D7-DD0A-7E8A2D7D11B5}"/>
          </ac:picMkLst>
        </pc:picChg>
      </pc:sldChg>
      <pc:sldChg chg="addSp modSp ord">
        <pc:chgData name="Chris Partridge" userId="fddcdfea-9f20-4de9-9127-456d5eaae227" providerId="ADAL" clId="{4813734D-342E-4B98-9E0C-35EBC988F55F}" dt="2025-05-22T13:55:38.714" v="14"/>
        <pc:sldMkLst>
          <pc:docMk/>
          <pc:sldMk cId="2888883713" sldId="2142532522"/>
        </pc:sldMkLst>
        <pc:cxnChg chg="add mod">
          <ac:chgData name="Chris Partridge" userId="fddcdfea-9f20-4de9-9127-456d5eaae227" providerId="ADAL" clId="{4813734D-342E-4B98-9E0C-35EBC988F55F}" dt="2025-05-22T13:55:14.485" v="9"/>
          <ac:cxnSpMkLst>
            <pc:docMk/>
            <pc:sldMk cId="2888883713" sldId="2142532522"/>
            <ac:cxnSpMk id="21" creationId="{2705C463-74C8-3A0B-4ABA-A6EC842700BC}"/>
          </ac:cxnSpMkLst>
        </pc:cxnChg>
      </pc:sldChg>
      <pc:sldChg chg="modSp mod">
        <pc:chgData name="Chris Partridge" userId="fddcdfea-9f20-4de9-9127-456d5eaae227" providerId="ADAL" clId="{4813734D-342E-4B98-9E0C-35EBC988F55F}" dt="2025-05-22T13:59:44.358" v="181" actId="6549"/>
        <pc:sldMkLst>
          <pc:docMk/>
          <pc:sldMk cId="2763144125" sldId="2142532531"/>
        </pc:sldMkLst>
        <pc:spChg chg="mod">
          <ac:chgData name="Chris Partridge" userId="fddcdfea-9f20-4de9-9127-456d5eaae227" providerId="ADAL" clId="{4813734D-342E-4B98-9E0C-35EBC988F55F}" dt="2025-05-22T13:59:40.900" v="180" actId="20577"/>
          <ac:spMkLst>
            <pc:docMk/>
            <pc:sldMk cId="2763144125" sldId="2142532531"/>
            <ac:spMk id="2" creationId="{A99F7FAD-39DC-809C-8065-C43B9806F402}"/>
          </ac:spMkLst>
        </pc:spChg>
        <pc:spChg chg="mod">
          <ac:chgData name="Chris Partridge" userId="fddcdfea-9f20-4de9-9127-456d5eaae227" providerId="ADAL" clId="{4813734D-342E-4B98-9E0C-35EBC988F55F}" dt="2025-05-22T13:59:44.358" v="181" actId="6549"/>
          <ac:spMkLst>
            <pc:docMk/>
            <pc:sldMk cId="2763144125" sldId="2142532531"/>
            <ac:spMk id="3" creationId="{9D99D779-BF33-2FC6-CC35-565501FC5C7B}"/>
          </ac:spMkLst>
        </pc:spChg>
      </pc:sldChg>
      <pc:sldChg chg="addSp modSp ord">
        <pc:chgData name="Chris Partridge" userId="fddcdfea-9f20-4de9-9127-456d5eaae227" providerId="ADAL" clId="{4813734D-342E-4B98-9E0C-35EBC988F55F}" dt="2025-05-22T13:55:34.043" v="12"/>
        <pc:sldMkLst>
          <pc:docMk/>
          <pc:sldMk cId="1337051159" sldId="2142532540"/>
        </pc:sldMkLst>
        <pc:cxnChg chg="add mod">
          <ac:chgData name="Chris Partridge" userId="fddcdfea-9f20-4de9-9127-456d5eaae227" providerId="ADAL" clId="{4813734D-342E-4B98-9E0C-35EBC988F55F}" dt="2025-05-22T13:55:25.246" v="10"/>
          <ac:cxnSpMkLst>
            <pc:docMk/>
            <pc:sldMk cId="1337051159" sldId="2142532540"/>
            <ac:cxnSpMk id="5" creationId="{071A8839-4E9E-26F5-7F09-E33EDCD3D2E8}"/>
          </ac:cxnSpMkLst>
        </pc:cxnChg>
      </pc:sldChg>
      <pc:sldChg chg="modSp mod">
        <pc:chgData name="Chris Partridge" userId="fddcdfea-9f20-4de9-9127-456d5eaae227" providerId="ADAL" clId="{4813734D-342E-4B98-9E0C-35EBC988F55F}" dt="2025-05-22T14:19:33.773" v="589" actId="20577"/>
        <pc:sldMkLst>
          <pc:docMk/>
          <pc:sldMk cId="2563687787" sldId="2142532541"/>
        </pc:sldMkLst>
        <pc:spChg chg="mod">
          <ac:chgData name="Chris Partridge" userId="fddcdfea-9f20-4de9-9127-456d5eaae227" providerId="ADAL" clId="{4813734D-342E-4B98-9E0C-35EBC988F55F}" dt="2025-05-22T14:14:47.594" v="292"/>
          <ac:spMkLst>
            <pc:docMk/>
            <pc:sldMk cId="2563687787" sldId="2142532541"/>
            <ac:spMk id="4" creationId="{47B3F6A0-B1B4-8490-434E-652442611330}"/>
          </ac:spMkLst>
        </pc:spChg>
        <pc:spChg chg="mod">
          <ac:chgData name="Chris Partridge" userId="fddcdfea-9f20-4de9-9127-456d5eaae227" providerId="ADAL" clId="{4813734D-342E-4B98-9E0C-35EBC988F55F}" dt="2025-05-22T14:19:33.773" v="589" actId="20577"/>
          <ac:spMkLst>
            <pc:docMk/>
            <pc:sldMk cId="2563687787" sldId="2142532541"/>
            <ac:spMk id="5" creationId="{514DB6FF-D1B6-9419-6238-A736A3FB7E7D}"/>
          </ac:spMkLst>
        </pc:spChg>
      </pc:sldChg>
      <pc:sldChg chg="modSp mod ord">
        <pc:chgData name="Chris Partridge" userId="fddcdfea-9f20-4de9-9127-456d5eaae227" providerId="ADAL" clId="{4813734D-342E-4B98-9E0C-35EBC988F55F}" dt="2025-05-22T14:20:24.307" v="624" actId="6549"/>
        <pc:sldMkLst>
          <pc:docMk/>
          <pc:sldMk cId="2470684613" sldId="2142532542"/>
        </pc:sldMkLst>
        <pc:spChg chg="mod">
          <ac:chgData name="Chris Partridge" userId="fddcdfea-9f20-4de9-9127-456d5eaae227" providerId="ADAL" clId="{4813734D-342E-4B98-9E0C-35EBC988F55F}" dt="2025-05-22T14:20:24.307" v="624" actId="6549"/>
          <ac:spMkLst>
            <pc:docMk/>
            <pc:sldMk cId="2470684613" sldId="2142532542"/>
            <ac:spMk id="3" creationId="{C020546B-889D-DFE4-5C94-A739F3C028AD}"/>
          </ac:spMkLst>
        </pc:spChg>
      </pc:sldChg>
      <pc:sldChg chg="addSp modSp mod">
        <pc:chgData name="Chris Partridge" userId="fddcdfea-9f20-4de9-9127-456d5eaae227" providerId="ADAL" clId="{4813734D-342E-4B98-9E0C-35EBC988F55F}" dt="2025-05-22T13:59:10.347" v="163" actId="20577"/>
        <pc:sldMkLst>
          <pc:docMk/>
          <pc:sldMk cId="3146189064" sldId="2142532544"/>
        </pc:sldMkLst>
        <pc:spChg chg="add mod">
          <ac:chgData name="Chris Partridge" userId="fddcdfea-9f20-4de9-9127-456d5eaae227" providerId="ADAL" clId="{4813734D-342E-4B98-9E0C-35EBC988F55F}" dt="2025-05-22T13:59:10.347" v="163" actId="20577"/>
          <ac:spMkLst>
            <pc:docMk/>
            <pc:sldMk cId="3146189064" sldId="2142532544"/>
            <ac:spMk id="3" creationId="{42766BFC-5E38-7A78-5744-2430E2F2A915}"/>
          </ac:spMkLst>
        </pc:spChg>
      </pc:sldChg>
      <pc:sldChg chg="addSp delSp modSp mod">
        <pc:chgData name="Chris Partridge" userId="fddcdfea-9f20-4de9-9127-456d5eaae227" providerId="ADAL" clId="{4813734D-342E-4B98-9E0C-35EBC988F55F}" dt="2025-05-22T14:26:28.291" v="684"/>
        <pc:sldMkLst>
          <pc:docMk/>
          <pc:sldMk cId="2003673067" sldId="2142532545"/>
        </pc:sldMkLst>
        <pc:spChg chg="del">
          <ac:chgData name="Chris Partridge" userId="fddcdfea-9f20-4de9-9127-456d5eaae227" providerId="ADAL" clId="{4813734D-342E-4B98-9E0C-35EBC988F55F}" dt="2025-05-22T13:57:19.819" v="26" actId="478"/>
          <ac:spMkLst>
            <pc:docMk/>
            <pc:sldMk cId="2003673067" sldId="2142532545"/>
            <ac:spMk id="16" creationId="{F86A84BA-D7C7-FCFB-CD9D-F386401263D5}"/>
          </ac:spMkLst>
        </pc:spChg>
        <pc:spChg chg="mod">
          <ac:chgData name="Chris Partridge" userId="fddcdfea-9f20-4de9-9127-456d5eaae227" providerId="ADAL" clId="{4813734D-342E-4B98-9E0C-35EBC988F55F}" dt="2025-05-22T13:57:33.724" v="27" actId="1076"/>
          <ac:spMkLst>
            <pc:docMk/>
            <pc:sldMk cId="2003673067" sldId="2142532545"/>
            <ac:spMk id="46" creationId="{A8EE6FBA-79F8-9091-4DCA-A8BE3E810CC3}"/>
          </ac:spMkLst>
        </pc:spChg>
        <pc:cxnChg chg="add mod">
          <ac:chgData name="Chris Partridge" userId="fddcdfea-9f20-4de9-9127-456d5eaae227" providerId="ADAL" clId="{4813734D-342E-4B98-9E0C-35EBC988F55F}" dt="2025-05-22T14:26:28.291" v="684"/>
          <ac:cxnSpMkLst>
            <pc:docMk/>
            <pc:sldMk cId="2003673067" sldId="2142532545"/>
            <ac:cxnSpMk id="4" creationId="{40CA88AE-F1B3-10CF-5569-267A1827509D}"/>
          </ac:cxnSpMkLst>
        </pc:cxnChg>
      </pc:sldChg>
      <pc:sldChg chg="delSp modSp mod">
        <pc:chgData name="Chris Partridge" userId="fddcdfea-9f20-4de9-9127-456d5eaae227" providerId="ADAL" clId="{4813734D-342E-4B98-9E0C-35EBC988F55F}" dt="2025-05-22T13:57:10.986" v="25" actId="478"/>
        <pc:sldMkLst>
          <pc:docMk/>
          <pc:sldMk cId="1807831659" sldId="2142532550"/>
        </pc:sldMkLst>
        <pc:spChg chg="del">
          <ac:chgData name="Chris Partridge" userId="fddcdfea-9f20-4de9-9127-456d5eaae227" providerId="ADAL" clId="{4813734D-342E-4B98-9E0C-35EBC988F55F}" dt="2025-05-22T13:56:38.151" v="21" actId="478"/>
          <ac:spMkLst>
            <pc:docMk/>
            <pc:sldMk cId="1807831659" sldId="2142532550"/>
            <ac:spMk id="24" creationId="{A5E917BC-31F7-8DD3-7AEA-030A5B0CB1CD}"/>
          </ac:spMkLst>
        </pc:spChg>
        <pc:spChg chg="del">
          <ac:chgData name="Chris Partridge" userId="fddcdfea-9f20-4de9-9127-456d5eaae227" providerId="ADAL" clId="{4813734D-342E-4B98-9E0C-35EBC988F55F}" dt="2025-05-22T13:56:45.832" v="23" actId="478"/>
          <ac:spMkLst>
            <pc:docMk/>
            <pc:sldMk cId="1807831659" sldId="2142532550"/>
            <ac:spMk id="29" creationId="{1FF33349-1F44-DECE-26B6-0AF91410A57E}"/>
          </ac:spMkLst>
        </pc:spChg>
        <pc:spChg chg="del">
          <ac:chgData name="Chris Partridge" userId="fddcdfea-9f20-4de9-9127-456d5eaae227" providerId="ADAL" clId="{4813734D-342E-4B98-9E0C-35EBC988F55F}" dt="2025-05-22T13:57:10.986" v="25" actId="478"/>
          <ac:spMkLst>
            <pc:docMk/>
            <pc:sldMk cId="1807831659" sldId="2142532550"/>
            <ac:spMk id="44" creationId="{23E120DF-B23F-51E3-C753-A3B230580687}"/>
          </ac:spMkLst>
        </pc:spChg>
        <pc:spChg chg="mod">
          <ac:chgData name="Chris Partridge" userId="fddcdfea-9f20-4de9-9127-456d5eaae227" providerId="ADAL" clId="{4813734D-342E-4B98-9E0C-35EBC988F55F}" dt="2025-05-22T13:57:03.226" v="24" actId="13822"/>
          <ac:spMkLst>
            <pc:docMk/>
            <pc:sldMk cId="1807831659" sldId="2142532550"/>
            <ac:spMk id="63" creationId="{CBCA2966-741E-322A-A2F4-BDFA020F80F8}"/>
          </ac:spMkLst>
        </pc:spChg>
        <pc:grpChg chg="mod">
          <ac:chgData name="Chris Partridge" userId="fddcdfea-9f20-4de9-9127-456d5eaae227" providerId="ADAL" clId="{4813734D-342E-4B98-9E0C-35EBC988F55F}" dt="2025-05-22T13:56:43.215" v="22" actId="1076"/>
          <ac:grpSpMkLst>
            <pc:docMk/>
            <pc:sldMk cId="1807831659" sldId="2142532550"/>
            <ac:grpSpMk id="30" creationId="{9BED6A83-7084-70A9-34B2-B4570AB50762}"/>
          </ac:grpSpMkLst>
        </pc:grpChg>
      </pc:sldChg>
      <pc:sldChg chg="addSp delSp modSp mod">
        <pc:chgData name="Chris Partridge" userId="fddcdfea-9f20-4de9-9127-456d5eaae227" providerId="ADAL" clId="{4813734D-342E-4B98-9E0C-35EBC988F55F}" dt="2025-05-22T14:01:32.679" v="197" actId="478"/>
        <pc:sldMkLst>
          <pc:docMk/>
          <pc:sldMk cId="1478909772" sldId="2142532551"/>
        </pc:sldMkLst>
        <pc:spChg chg="del">
          <ac:chgData name="Chris Partridge" userId="fddcdfea-9f20-4de9-9127-456d5eaae227" providerId="ADAL" clId="{4813734D-342E-4B98-9E0C-35EBC988F55F}" dt="2025-05-22T14:01:10.878" v="195" actId="478"/>
          <ac:spMkLst>
            <pc:docMk/>
            <pc:sldMk cId="1478909772" sldId="2142532551"/>
            <ac:spMk id="4" creationId="{FD7F1E9C-5661-59FA-BA24-073B76A2BA1A}"/>
          </ac:spMkLst>
        </pc:spChg>
        <pc:spChg chg="add mod">
          <ac:chgData name="Chris Partridge" userId="fddcdfea-9f20-4de9-9127-456d5eaae227" providerId="ADAL" clId="{4813734D-342E-4B98-9E0C-35EBC988F55F}" dt="2025-05-22T14:01:19.349" v="196" actId="13822"/>
          <ac:spMkLst>
            <pc:docMk/>
            <pc:sldMk cId="1478909772" sldId="2142532551"/>
            <ac:spMk id="7" creationId="{A98399AA-EC95-EAE4-538A-97AD5A8A86F9}"/>
          </ac:spMkLst>
        </pc:spChg>
        <pc:spChg chg="del">
          <ac:chgData name="Chris Partridge" userId="fddcdfea-9f20-4de9-9127-456d5eaae227" providerId="ADAL" clId="{4813734D-342E-4B98-9E0C-35EBC988F55F}" dt="2025-05-22T14:00:23.507" v="185" actId="478"/>
          <ac:spMkLst>
            <pc:docMk/>
            <pc:sldMk cId="1478909772" sldId="2142532551"/>
            <ac:spMk id="9" creationId="{2627FB03-BBD1-3398-C031-02C9F84852D4}"/>
          </ac:spMkLst>
        </pc:spChg>
        <pc:spChg chg="del">
          <ac:chgData name="Chris Partridge" userId="fddcdfea-9f20-4de9-9127-456d5eaae227" providerId="ADAL" clId="{4813734D-342E-4B98-9E0C-35EBC988F55F}" dt="2025-05-22T14:00:15.360" v="183" actId="478"/>
          <ac:spMkLst>
            <pc:docMk/>
            <pc:sldMk cId="1478909772" sldId="2142532551"/>
            <ac:spMk id="24" creationId="{64A387CF-F283-A79B-3BCE-91B30A938564}"/>
          </ac:spMkLst>
        </pc:spChg>
        <pc:spChg chg="del">
          <ac:chgData name="Chris Partridge" userId="fddcdfea-9f20-4de9-9127-456d5eaae227" providerId="ADAL" clId="{4813734D-342E-4B98-9E0C-35EBC988F55F}" dt="2025-05-22T14:00:14.329" v="182" actId="478"/>
          <ac:spMkLst>
            <pc:docMk/>
            <pc:sldMk cId="1478909772" sldId="2142532551"/>
            <ac:spMk id="29" creationId="{DE5578AB-5118-B186-E233-96BE8D5048D9}"/>
          </ac:spMkLst>
        </pc:spChg>
        <pc:spChg chg="del">
          <ac:chgData name="Chris Partridge" userId="fddcdfea-9f20-4de9-9127-456d5eaae227" providerId="ADAL" clId="{4813734D-342E-4B98-9E0C-35EBC988F55F}" dt="2025-05-22T14:01:32.679" v="197" actId="478"/>
          <ac:spMkLst>
            <pc:docMk/>
            <pc:sldMk cId="1478909772" sldId="2142532551"/>
            <ac:spMk id="44" creationId="{8572D459-4D6B-D5B5-FBC6-2AAA1DF39A48}"/>
          </ac:spMkLst>
        </pc:spChg>
        <pc:grpChg chg="mod">
          <ac:chgData name="Chris Partridge" userId="fddcdfea-9f20-4de9-9127-456d5eaae227" providerId="ADAL" clId="{4813734D-342E-4B98-9E0C-35EBC988F55F}" dt="2025-05-22T14:00:18.266" v="184" actId="1076"/>
          <ac:grpSpMkLst>
            <pc:docMk/>
            <pc:sldMk cId="1478909772" sldId="2142532551"/>
            <ac:grpSpMk id="30" creationId="{533E43B3-9E8C-49D6-EEBA-8D096ADBB989}"/>
          </ac:grpSpMkLst>
        </pc:grpChg>
        <pc:picChg chg="del">
          <ac:chgData name="Chris Partridge" userId="fddcdfea-9f20-4de9-9127-456d5eaae227" providerId="ADAL" clId="{4813734D-342E-4B98-9E0C-35EBC988F55F}" dt="2025-05-22T14:00:24.728" v="186" actId="478"/>
          <ac:picMkLst>
            <pc:docMk/>
            <pc:sldMk cId="1478909772" sldId="2142532551"/>
            <ac:picMk id="10" creationId="{28BFDED2-991B-89A0-6CC1-0EB52928128E}"/>
          </ac:picMkLst>
        </pc:picChg>
      </pc:sldChg>
      <pc:sldChg chg="addSp delSp modSp mod">
        <pc:chgData name="Chris Partridge" userId="fddcdfea-9f20-4de9-9127-456d5eaae227" providerId="ADAL" clId="{4813734D-342E-4B98-9E0C-35EBC988F55F}" dt="2025-05-22T14:25:41.709" v="683" actId="478"/>
        <pc:sldMkLst>
          <pc:docMk/>
          <pc:sldMk cId="3165803746" sldId="2142532553"/>
        </pc:sldMkLst>
        <pc:spChg chg="del">
          <ac:chgData name="Chris Partridge" userId="fddcdfea-9f20-4de9-9127-456d5eaae227" providerId="ADAL" clId="{4813734D-342E-4B98-9E0C-35EBC988F55F}" dt="2025-05-22T14:25:41.709" v="683" actId="478"/>
          <ac:spMkLst>
            <pc:docMk/>
            <pc:sldMk cId="3165803746" sldId="2142532553"/>
            <ac:spMk id="25" creationId="{79C365C4-046C-847B-9BA5-8C66853423B2}"/>
          </ac:spMkLst>
        </pc:spChg>
        <pc:cxnChg chg="add mod">
          <ac:chgData name="Chris Partridge" userId="fddcdfea-9f20-4de9-9127-456d5eaae227" providerId="ADAL" clId="{4813734D-342E-4B98-9E0C-35EBC988F55F}" dt="2025-05-22T14:25:33.787" v="682" actId="14100"/>
          <ac:cxnSpMkLst>
            <pc:docMk/>
            <pc:sldMk cId="3165803746" sldId="2142532553"/>
            <ac:cxnSpMk id="4" creationId="{591B5633-685C-3B9D-437C-82B5789A61E7}"/>
          </ac:cxnSpMkLst>
        </pc:cxnChg>
      </pc:sldChg>
      <pc:sldChg chg="delSp modSp mod">
        <pc:chgData name="Chris Partridge" userId="fddcdfea-9f20-4de9-9127-456d5eaae227" providerId="ADAL" clId="{4813734D-342E-4B98-9E0C-35EBC988F55F}" dt="2025-05-22T14:14:19.864" v="291" actId="478"/>
        <pc:sldMkLst>
          <pc:docMk/>
          <pc:sldMk cId="22051905" sldId="2142532554"/>
        </pc:sldMkLst>
        <pc:spChg chg="del">
          <ac:chgData name="Chris Partridge" userId="fddcdfea-9f20-4de9-9127-456d5eaae227" providerId="ADAL" clId="{4813734D-342E-4B98-9E0C-35EBC988F55F}" dt="2025-05-22T14:14:11.528" v="288" actId="478"/>
          <ac:spMkLst>
            <pc:docMk/>
            <pc:sldMk cId="22051905" sldId="2142532554"/>
            <ac:spMk id="45" creationId="{7465EF6F-728B-8C8A-6469-4D1E0FC9D674}"/>
          </ac:spMkLst>
        </pc:spChg>
        <pc:spChg chg="del">
          <ac:chgData name="Chris Partridge" userId="fddcdfea-9f20-4de9-9127-456d5eaae227" providerId="ADAL" clId="{4813734D-342E-4B98-9E0C-35EBC988F55F}" dt="2025-05-22T14:13:47.396" v="276" actId="478"/>
          <ac:spMkLst>
            <pc:docMk/>
            <pc:sldMk cId="22051905" sldId="2142532554"/>
            <ac:spMk id="46" creationId="{46E5A144-5378-5CE2-3487-6AD7D5C15A58}"/>
          </ac:spMkLst>
        </pc:spChg>
        <pc:spChg chg="del">
          <ac:chgData name="Chris Partridge" userId="fddcdfea-9f20-4de9-9127-456d5eaae227" providerId="ADAL" clId="{4813734D-342E-4B98-9E0C-35EBC988F55F}" dt="2025-05-22T14:13:42.896" v="273" actId="478"/>
          <ac:spMkLst>
            <pc:docMk/>
            <pc:sldMk cId="22051905" sldId="2142532554"/>
            <ac:spMk id="47" creationId="{637164AD-76AC-FC45-1F91-D06449069DB5}"/>
          </ac:spMkLst>
        </pc:spChg>
        <pc:spChg chg="del">
          <ac:chgData name="Chris Partridge" userId="fddcdfea-9f20-4de9-9127-456d5eaae227" providerId="ADAL" clId="{4813734D-342E-4B98-9E0C-35EBC988F55F}" dt="2025-05-22T14:13:45.140" v="274" actId="478"/>
          <ac:spMkLst>
            <pc:docMk/>
            <pc:sldMk cId="22051905" sldId="2142532554"/>
            <ac:spMk id="53" creationId="{198A535B-15F0-DDBC-9CEA-161A388E53F2}"/>
          </ac:spMkLst>
        </pc:spChg>
        <pc:spChg chg="del">
          <ac:chgData name="Chris Partridge" userId="fddcdfea-9f20-4de9-9127-456d5eaae227" providerId="ADAL" clId="{4813734D-342E-4B98-9E0C-35EBC988F55F}" dt="2025-05-22T14:13:48.791" v="277" actId="478"/>
          <ac:spMkLst>
            <pc:docMk/>
            <pc:sldMk cId="22051905" sldId="2142532554"/>
            <ac:spMk id="70" creationId="{2EB27B2B-27E8-2A4F-F704-08EF680F5A60}"/>
          </ac:spMkLst>
        </pc:spChg>
        <pc:spChg chg="del">
          <ac:chgData name="Chris Partridge" userId="fddcdfea-9f20-4de9-9127-456d5eaae227" providerId="ADAL" clId="{4813734D-342E-4B98-9E0C-35EBC988F55F}" dt="2025-05-22T14:13:51.381" v="278" actId="478"/>
          <ac:spMkLst>
            <pc:docMk/>
            <pc:sldMk cId="22051905" sldId="2142532554"/>
            <ac:spMk id="78" creationId="{568DBDF5-A9C2-DFEE-7AB7-04836122E164}"/>
          </ac:spMkLst>
        </pc:spChg>
        <pc:spChg chg="del">
          <ac:chgData name="Chris Partridge" userId="fddcdfea-9f20-4de9-9127-456d5eaae227" providerId="ADAL" clId="{4813734D-342E-4B98-9E0C-35EBC988F55F}" dt="2025-05-22T14:14:03.640" v="284" actId="478"/>
          <ac:spMkLst>
            <pc:docMk/>
            <pc:sldMk cId="22051905" sldId="2142532554"/>
            <ac:spMk id="80" creationId="{B28627DB-E3BC-C65C-1425-EB4F60C00580}"/>
          </ac:spMkLst>
        </pc:spChg>
        <pc:spChg chg="del">
          <ac:chgData name="Chris Partridge" userId="fddcdfea-9f20-4de9-9127-456d5eaae227" providerId="ADAL" clId="{4813734D-342E-4B98-9E0C-35EBC988F55F}" dt="2025-05-22T14:13:52.442" v="279" actId="478"/>
          <ac:spMkLst>
            <pc:docMk/>
            <pc:sldMk cId="22051905" sldId="2142532554"/>
            <ac:spMk id="87" creationId="{7118688C-2807-B4C5-6D83-48F04A6861CE}"/>
          </ac:spMkLst>
        </pc:spChg>
        <pc:spChg chg="del">
          <ac:chgData name="Chris Partridge" userId="fddcdfea-9f20-4de9-9127-456d5eaae227" providerId="ADAL" clId="{4813734D-342E-4B98-9E0C-35EBC988F55F}" dt="2025-05-22T14:14:19.864" v="291" actId="478"/>
          <ac:spMkLst>
            <pc:docMk/>
            <pc:sldMk cId="22051905" sldId="2142532554"/>
            <ac:spMk id="91" creationId="{A3E424E8-FD86-AB28-8D69-6AECFAE5908D}"/>
          </ac:spMkLst>
        </pc:spChg>
        <pc:grpChg chg="del">
          <ac:chgData name="Chris Partridge" userId="fddcdfea-9f20-4de9-9127-456d5eaae227" providerId="ADAL" clId="{4813734D-342E-4B98-9E0C-35EBC988F55F}" dt="2025-05-22T14:13:46.081" v="275" actId="478"/>
          <ac:grpSpMkLst>
            <pc:docMk/>
            <pc:sldMk cId="22051905" sldId="2142532554"/>
            <ac:grpSpMk id="54" creationId="{86213F07-7DDC-6F17-113F-C6831F8A092E}"/>
          </ac:grpSpMkLst>
        </pc:grpChg>
        <pc:grpChg chg="del">
          <ac:chgData name="Chris Partridge" userId="fddcdfea-9f20-4de9-9127-456d5eaae227" providerId="ADAL" clId="{4813734D-342E-4B98-9E0C-35EBC988F55F}" dt="2025-05-22T14:14:05.636" v="285" actId="478"/>
          <ac:grpSpMkLst>
            <pc:docMk/>
            <pc:sldMk cId="22051905" sldId="2142532554"/>
            <ac:grpSpMk id="81" creationId="{684CA839-3DE2-A501-DE5B-2F5E5B9D308D}"/>
          </ac:grpSpMkLst>
        </pc:grpChg>
        <pc:picChg chg="del">
          <ac:chgData name="Chris Partridge" userId="fddcdfea-9f20-4de9-9127-456d5eaae227" providerId="ADAL" clId="{4813734D-342E-4B98-9E0C-35EBC988F55F}" dt="2025-05-22T14:14:14.087" v="290" actId="478"/>
          <ac:picMkLst>
            <pc:docMk/>
            <pc:sldMk cId="22051905" sldId="2142532554"/>
            <ac:picMk id="79" creationId="{5439904F-06D3-6E0C-5503-88CCCB87730B}"/>
          </ac:picMkLst>
        </pc:picChg>
        <pc:picChg chg="del">
          <ac:chgData name="Chris Partridge" userId="fddcdfea-9f20-4de9-9127-456d5eaae227" providerId="ADAL" clId="{4813734D-342E-4B98-9E0C-35EBC988F55F}" dt="2025-05-22T14:14:13.056" v="289" actId="478"/>
          <ac:picMkLst>
            <pc:docMk/>
            <pc:sldMk cId="22051905" sldId="2142532554"/>
            <ac:picMk id="88" creationId="{F81C7DED-EDD2-8849-7DDC-F8B4E1AC74BF}"/>
          </ac:picMkLst>
        </pc:picChg>
        <pc:cxnChg chg="del">
          <ac:chgData name="Chris Partridge" userId="fddcdfea-9f20-4de9-9127-456d5eaae227" providerId="ADAL" clId="{4813734D-342E-4B98-9E0C-35EBC988F55F}" dt="2025-05-22T14:13:56.760" v="280" actId="478"/>
          <ac:cxnSpMkLst>
            <pc:docMk/>
            <pc:sldMk cId="22051905" sldId="2142532554"/>
            <ac:cxnSpMk id="27" creationId="{1020D5FD-052C-66A1-7611-75209CB3B333}"/>
          </ac:cxnSpMkLst>
        </pc:cxnChg>
        <pc:cxnChg chg="del">
          <ac:chgData name="Chris Partridge" userId="fddcdfea-9f20-4de9-9127-456d5eaae227" providerId="ADAL" clId="{4813734D-342E-4B98-9E0C-35EBC988F55F}" dt="2025-05-22T14:13:59.683" v="282" actId="478"/>
          <ac:cxnSpMkLst>
            <pc:docMk/>
            <pc:sldMk cId="22051905" sldId="2142532554"/>
            <ac:cxnSpMk id="30" creationId="{5243A4F1-3F89-6B3A-6F14-CDE8E8EF2E6D}"/>
          </ac:cxnSpMkLst>
        </pc:cxnChg>
        <pc:cxnChg chg="del">
          <ac:chgData name="Chris Partridge" userId="fddcdfea-9f20-4de9-9127-456d5eaae227" providerId="ADAL" clId="{4813734D-342E-4B98-9E0C-35EBC988F55F}" dt="2025-05-22T14:14:09.849" v="287" actId="478"/>
          <ac:cxnSpMkLst>
            <pc:docMk/>
            <pc:sldMk cId="22051905" sldId="2142532554"/>
            <ac:cxnSpMk id="31" creationId="{ED41C911-BA22-6CDF-ED4E-204958A6502B}"/>
          </ac:cxnSpMkLst>
        </pc:cxnChg>
        <pc:cxnChg chg="del mod">
          <ac:chgData name="Chris Partridge" userId="fddcdfea-9f20-4de9-9127-456d5eaae227" providerId="ADAL" clId="{4813734D-342E-4B98-9E0C-35EBC988F55F}" dt="2025-05-22T14:13:58.372" v="281" actId="478"/>
          <ac:cxnSpMkLst>
            <pc:docMk/>
            <pc:sldMk cId="22051905" sldId="2142532554"/>
            <ac:cxnSpMk id="71" creationId="{49FBD304-F2F5-FEE4-3989-477FD6DEA675}"/>
          </ac:cxnSpMkLst>
        </pc:cxnChg>
        <pc:cxnChg chg="del mod">
          <ac:chgData name="Chris Partridge" userId="fddcdfea-9f20-4de9-9127-456d5eaae227" providerId="ADAL" clId="{4813734D-342E-4B98-9E0C-35EBC988F55F}" dt="2025-05-22T14:14:01.765" v="283" actId="478"/>
          <ac:cxnSpMkLst>
            <pc:docMk/>
            <pc:sldMk cId="22051905" sldId="2142532554"/>
            <ac:cxnSpMk id="72" creationId="{0298263B-B2AD-C3D7-1B89-40DB94B7C935}"/>
          </ac:cxnSpMkLst>
        </pc:cxnChg>
        <pc:cxnChg chg="del mod">
          <ac:chgData name="Chris Partridge" userId="fddcdfea-9f20-4de9-9127-456d5eaae227" providerId="ADAL" clId="{4813734D-342E-4B98-9E0C-35EBC988F55F}" dt="2025-05-22T14:14:07.005" v="286" actId="478"/>
          <ac:cxnSpMkLst>
            <pc:docMk/>
            <pc:sldMk cId="22051905" sldId="2142532554"/>
            <ac:cxnSpMk id="73" creationId="{3B306B71-52E0-4129-4BCF-829DE371056A}"/>
          </ac:cxnSpMkLst>
        </pc:cxnChg>
      </pc:sldChg>
      <pc:sldChg chg="addSp modSp new mod">
        <pc:chgData name="Chris Partridge" userId="fddcdfea-9f20-4de9-9127-456d5eaae227" providerId="ADAL" clId="{4813734D-342E-4B98-9E0C-35EBC988F55F}" dt="2025-05-22T14:12:05.985" v="272" actId="20577"/>
        <pc:sldMkLst>
          <pc:docMk/>
          <pc:sldMk cId="178938665" sldId="2142532555"/>
        </pc:sldMkLst>
        <pc:spChg chg="mod">
          <ac:chgData name="Chris Partridge" userId="fddcdfea-9f20-4de9-9127-456d5eaae227" providerId="ADAL" clId="{4813734D-342E-4B98-9E0C-35EBC988F55F}" dt="2025-05-22T14:04:59.139" v="227" actId="20577"/>
          <ac:spMkLst>
            <pc:docMk/>
            <pc:sldMk cId="178938665" sldId="2142532555"/>
            <ac:spMk id="2" creationId="{C37C1563-2071-15D1-3AAA-B97C91A06993}"/>
          </ac:spMkLst>
        </pc:spChg>
        <pc:spChg chg="add mod">
          <ac:chgData name="Chris Partridge" userId="fddcdfea-9f20-4de9-9127-456d5eaae227" providerId="ADAL" clId="{4813734D-342E-4B98-9E0C-35EBC988F55F}" dt="2025-05-22T14:10:08.304" v="232" actId="1076"/>
          <ac:spMkLst>
            <pc:docMk/>
            <pc:sldMk cId="178938665" sldId="2142532555"/>
            <ac:spMk id="6" creationId="{7AB52EC4-B6E6-17D7-2804-1ABC568BE30F}"/>
          </ac:spMkLst>
        </pc:spChg>
        <pc:spChg chg="add mod">
          <ac:chgData name="Chris Partridge" userId="fddcdfea-9f20-4de9-9127-456d5eaae227" providerId="ADAL" clId="{4813734D-342E-4B98-9E0C-35EBC988F55F}" dt="2025-05-22T14:12:05.985" v="272" actId="20577"/>
          <ac:spMkLst>
            <pc:docMk/>
            <pc:sldMk cId="178938665" sldId="2142532555"/>
            <ac:spMk id="9" creationId="{5B4C2035-1B08-0210-AC07-1DF212206046}"/>
          </ac:spMkLst>
        </pc:spChg>
        <pc:picChg chg="add mod">
          <ac:chgData name="Chris Partridge" userId="fddcdfea-9f20-4de9-9127-456d5eaae227" providerId="ADAL" clId="{4813734D-342E-4B98-9E0C-35EBC988F55F}" dt="2025-05-22T14:10:00.157" v="230" actId="1076"/>
          <ac:picMkLst>
            <pc:docMk/>
            <pc:sldMk cId="178938665" sldId="2142532555"/>
            <ac:picMk id="4" creationId="{32315DA4-12A2-707D-82A1-5D88858B6B6A}"/>
          </ac:picMkLst>
        </pc:picChg>
        <pc:picChg chg="add mod">
          <ac:chgData name="Chris Partridge" userId="fddcdfea-9f20-4de9-9127-456d5eaae227" providerId="ADAL" clId="{4813734D-342E-4B98-9E0C-35EBC988F55F}" dt="2025-05-22T14:10:04.302" v="231" actId="1076"/>
          <ac:picMkLst>
            <pc:docMk/>
            <pc:sldMk cId="178938665" sldId="2142532555"/>
            <ac:picMk id="7" creationId="{0EA8ADD4-A008-BF7B-0BD6-6FBE47E052A3}"/>
          </ac:picMkLst>
        </pc:picChg>
      </pc:sldChg>
      <pc:sldChg chg="new del">
        <pc:chgData name="Chris Partridge" userId="fddcdfea-9f20-4de9-9127-456d5eaae227" providerId="ADAL" clId="{4813734D-342E-4B98-9E0C-35EBC988F55F}" dt="2025-05-22T13:54:01.633" v="1" actId="680"/>
        <pc:sldMkLst>
          <pc:docMk/>
          <pc:sldMk cId="844785222" sldId="2142532555"/>
        </pc:sldMkLst>
      </pc:sldChg>
    </pc:docChg>
  </pc:docChgLst>
  <pc:docChgLst>
    <pc:chgData name="Oscar Xiberta Soto" userId="fece721a-5478-4c07-9383-1238dec46092" providerId="ADAL" clId="{54D7430E-21FD-4172-9D1A-51F058A09831}"/>
    <pc:docChg chg="undo custSel modSld">
      <pc:chgData name="Oscar Xiberta Soto" userId="fece721a-5478-4c07-9383-1238dec46092" providerId="ADAL" clId="{54D7430E-21FD-4172-9D1A-51F058A09831}" dt="2025-05-21T17:37:31.729" v="958" actId="1076"/>
      <pc:docMkLst>
        <pc:docMk/>
      </pc:docMkLst>
      <pc:sldChg chg="addSp modSp mod">
        <pc:chgData name="Oscar Xiberta Soto" userId="fece721a-5478-4c07-9383-1238dec46092" providerId="ADAL" clId="{54D7430E-21FD-4172-9D1A-51F058A09831}" dt="2025-05-21T16:15:53.442" v="103" actId="1076"/>
        <pc:sldMkLst>
          <pc:docMk/>
          <pc:sldMk cId="2306576175" sldId="363"/>
        </pc:sldMkLst>
      </pc:sldChg>
      <pc:sldChg chg="addSp modSp mod">
        <pc:chgData name="Oscar Xiberta Soto" userId="fece721a-5478-4c07-9383-1238dec46092" providerId="ADAL" clId="{54D7430E-21FD-4172-9D1A-51F058A09831}" dt="2025-05-21T16:12:22.991" v="74" actId="1076"/>
        <pc:sldMkLst>
          <pc:docMk/>
          <pc:sldMk cId="1191212707" sldId="366"/>
        </pc:sldMkLst>
      </pc:sldChg>
      <pc:sldChg chg="addSp modSp mod">
        <pc:chgData name="Oscar Xiberta Soto" userId="fece721a-5478-4c07-9383-1238dec46092" providerId="ADAL" clId="{54D7430E-21FD-4172-9D1A-51F058A09831}" dt="2025-05-21T17:06:58.888" v="624" actId="1076"/>
        <pc:sldMkLst>
          <pc:docMk/>
          <pc:sldMk cId="1878532959" sldId="390"/>
        </pc:sldMkLst>
      </pc:sldChg>
      <pc:sldChg chg="addSp modSp mod">
        <pc:chgData name="Oscar Xiberta Soto" userId="fece721a-5478-4c07-9383-1238dec46092" providerId="ADAL" clId="{54D7430E-21FD-4172-9D1A-51F058A09831}" dt="2025-05-21T17:08:04.868" v="640" actId="1076"/>
        <pc:sldMkLst>
          <pc:docMk/>
          <pc:sldMk cId="3246569985" sldId="395"/>
        </pc:sldMkLst>
      </pc:sldChg>
      <pc:sldChg chg="addSp modSp mod">
        <pc:chgData name="Oscar Xiberta Soto" userId="fece721a-5478-4c07-9383-1238dec46092" providerId="ADAL" clId="{54D7430E-21FD-4172-9D1A-51F058A09831}" dt="2025-05-21T16:13:01.279" v="99" actId="1076"/>
        <pc:sldMkLst>
          <pc:docMk/>
          <pc:sldMk cId="3858868597" sldId="400"/>
        </pc:sldMkLst>
      </pc:sldChg>
      <pc:sldChg chg="addSp modSp mod">
        <pc:chgData name="Oscar Xiberta Soto" userId="fece721a-5478-4c07-9383-1238dec46092" providerId="ADAL" clId="{54D7430E-21FD-4172-9D1A-51F058A09831}" dt="2025-05-21T16:15:40.137" v="101" actId="1076"/>
        <pc:sldMkLst>
          <pc:docMk/>
          <pc:sldMk cId="3070976967" sldId="422"/>
        </pc:sldMkLst>
      </pc:sldChg>
      <pc:sldChg chg="addSp modSp mod">
        <pc:chgData name="Oscar Xiberta Soto" userId="fece721a-5478-4c07-9383-1238dec46092" providerId="ADAL" clId="{54D7430E-21FD-4172-9D1A-51F058A09831}" dt="2025-05-21T16:41:46.764" v="133" actId="1076"/>
        <pc:sldMkLst>
          <pc:docMk/>
          <pc:sldMk cId="277782804" sldId="466"/>
        </pc:sldMkLst>
      </pc:sldChg>
      <pc:sldChg chg="addSp modSp mod">
        <pc:chgData name="Oscar Xiberta Soto" userId="fece721a-5478-4c07-9383-1238dec46092" providerId="ADAL" clId="{54D7430E-21FD-4172-9D1A-51F058A09831}" dt="2025-05-21T16:42:04.524" v="135" actId="1076"/>
        <pc:sldMkLst>
          <pc:docMk/>
          <pc:sldMk cId="1367797899" sldId="470"/>
        </pc:sldMkLst>
      </pc:sldChg>
      <pc:sldChg chg="addSp modSp mod">
        <pc:chgData name="Oscar Xiberta Soto" userId="fece721a-5478-4c07-9383-1238dec46092" providerId="ADAL" clId="{54D7430E-21FD-4172-9D1A-51F058A09831}" dt="2025-05-21T16:44:28.725" v="150" actId="20577"/>
        <pc:sldMkLst>
          <pc:docMk/>
          <pc:sldMk cId="2704864898" sldId="472"/>
        </pc:sldMkLst>
      </pc:sldChg>
      <pc:sldChg chg="addSp modSp mod">
        <pc:chgData name="Oscar Xiberta Soto" userId="fece721a-5478-4c07-9383-1238dec46092" providerId="ADAL" clId="{54D7430E-21FD-4172-9D1A-51F058A09831}" dt="2025-05-21T16:40:15.347" v="131" actId="20577"/>
        <pc:sldMkLst>
          <pc:docMk/>
          <pc:sldMk cId="1929986547" sldId="487"/>
        </pc:sldMkLst>
      </pc:sldChg>
      <pc:sldChg chg="addSp modSp mod">
        <pc:chgData name="Oscar Xiberta Soto" userId="fece721a-5478-4c07-9383-1238dec46092" providerId="ADAL" clId="{54D7430E-21FD-4172-9D1A-51F058A09831}" dt="2025-05-21T17:35:43.001" v="834" actId="1076"/>
        <pc:sldMkLst>
          <pc:docMk/>
          <pc:sldMk cId="3799342348" sldId="2142532480"/>
        </pc:sldMkLst>
      </pc:sldChg>
      <pc:sldChg chg="addSp modSp mod">
        <pc:chgData name="Oscar Xiberta Soto" userId="fece721a-5478-4c07-9383-1238dec46092" providerId="ADAL" clId="{54D7430E-21FD-4172-9D1A-51F058A09831}" dt="2025-05-21T17:37:31.729" v="958" actId="1076"/>
        <pc:sldMkLst>
          <pc:docMk/>
          <pc:sldMk cId="1411234572" sldId="2142532500"/>
        </pc:sldMkLst>
      </pc:sldChg>
      <pc:sldChg chg="addSp modSp mod">
        <pc:chgData name="Oscar Xiberta Soto" userId="fece721a-5478-4c07-9383-1238dec46092" providerId="ADAL" clId="{54D7430E-21FD-4172-9D1A-51F058A09831}" dt="2025-05-21T16:47:48.987" v="273" actId="1076"/>
        <pc:sldMkLst>
          <pc:docMk/>
          <pc:sldMk cId="3946870616" sldId="2142532504"/>
        </pc:sldMkLst>
      </pc:sldChg>
      <pc:sldChg chg="addSp delSp modSp mod">
        <pc:chgData name="Oscar Xiberta Soto" userId="fece721a-5478-4c07-9383-1238dec46092" providerId="ADAL" clId="{54D7430E-21FD-4172-9D1A-51F058A09831}" dt="2025-05-21T16:52:40.944" v="314" actId="1076"/>
        <pc:sldMkLst>
          <pc:docMk/>
          <pc:sldMk cId="4226696496" sldId="2142532509"/>
        </pc:sldMkLst>
      </pc:sldChg>
      <pc:sldChg chg="addSp modSp mod">
        <pc:chgData name="Oscar Xiberta Soto" userId="fece721a-5478-4c07-9383-1238dec46092" providerId="ADAL" clId="{54D7430E-21FD-4172-9D1A-51F058A09831}" dt="2025-05-21T16:53:41.197" v="327" actId="20577"/>
        <pc:sldMkLst>
          <pc:docMk/>
          <pc:sldMk cId="201666563" sldId="2142532510"/>
        </pc:sldMkLst>
      </pc:sldChg>
      <pc:sldChg chg="addSp modSp mod">
        <pc:chgData name="Oscar Xiberta Soto" userId="fece721a-5478-4c07-9383-1238dec46092" providerId="ADAL" clId="{54D7430E-21FD-4172-9D1A-51F058A09831}" dt="2025-05-21T17:06:14.304" v="622" actId="1076"/>
        <pc:sldMkLst>
          <pc:docMk/>
          <pc:sldMk cId="2525965131" sldId="2142532512"/>
        </pc:sldMkLst>
      </pc:sldChg>
      <pc:sldChg chg="addSp modSp mod">
        <pc:chgData name="Oscar Xiberta Soto" userId="fece721a-5478-4c07-9383-1238dec46092" providerId="ADAL" clId="{54D7430E-21FD-4172-9D1A-51F058A09831}" dt="2025-05-21T17:04:37.365" v="543" actId="1076"/>
        <pc:sldMkLst>
          <pc:docMk/>
          <pc:sldMk cId="3274328630" sldId="2142532513"/>
        </pc:sldMkLst>
      </pc:sldChg>
      <pc:sldChg chg="addSp modSp mod">
        <pc:chgData name="Oscar Xiberta Soto" userId="fece721a-5478-4c07-9383-1238dec46092" providerId="ADAL" clId="{54D7430E-21FD-4172-9D1A-51F058A09831}" dt="2025-05-21T17:33:57.867" v="735" actId="1076"/>
        <pc:sldMkLst>
          <pc:docMk/>
          <pc:sldMk cId="2090067053" sldId="2142532524"/>
        </pc:sldMkLst>
      </pc:sldChg>
    </pc:docChg>
  </pc:docChgLst>
  <pc:docChgLst>
    <pc:chgData name="Chris Partridge" userId="fddcdfea-9f20-4de9-9127-456d5eaae227" providerId="ADAL" clId="{78BAA843-524A-49C9-84EF-D78577C9E493}"/>
    <pc:docChg chg="undo custSel addSld delSld modSld sldOrd">
      <pc:chgData name="Chris Partridge" userId="fddcdfea-9f20-4de9-9127-456d5eaae227" providerId="ADAL" clId="{78BAA843-524A-49C9-84EF-D78577C9E493}" dt="2025-05-22T09:19:15.748" v="1039" actId="47"/>
      <pc:docMkLst>
        <pc:docMk/>
      </pc:docMkLst>
      <pc:sldChg chg="del">
        <pc:chgData name="Chris Partridge" userId="fddcdfea-9f20-4de9-9127-456d5eaae227" providerId="ADAL" clId="{78BAA843-524A-49C9-84EF-D78577C9E493}" dt="2025-05-22T09:19:15.748" v="1039" actId="47"/>
        <pc:sldMkLst>
          <pc:docMk/>
          <pc:sldMk cId="1178877959" sldId="373"/>
        </pc:sldMkLst>
      </pc:sldChg>
      <pc:sldChg chg="del">
        <pc:chgData name="Chris Partridge" userId="fddcdfea-9f20-4de9-9127-456d5eaae227" providerId="ADAL" clId="{78BAA843-524A-49C9-84EF-D78577C9E493}" dt="2025-05-22T09:19:15.748" v="1039" actId="47"/>
        <pc:sldMkLst>
          <pc:docMk/>
          <pc:sldMk cId="2191053699" sldId="374"/>
        </pc:sldMkLst>
      </pc:sldChg>
      <pc:sldChg chg="del">
        <pc:chgData name="Chris Partridge" userId="fddcdfea-9f20-4de9-9127-456d5eaae227" providerId="ADAL" clId="{78BAA843-524A-49C9-84EF-D78577C9E493}" dt="2025-05-22T09:19:09.943" v="1038" actId="47"/>
        <pc:sldMkLst>
          <pc:docMk/>
          <pc:sldMk cId="948377646" sldId="379"/>
        </pc:sldMkLst>
      </pc:sldChg>
      <pc:sldChg chg="del">
        <pc:chgData name="Chris Partridge" userId="fddcdfea-9f20-4de9-9127-456d5eaae227" providerId="ADAL" clId="{78BAA843-524A-49C9-84EF-D78577C9E493}" dt="2025-05-22T09:19:15.748" v="1039" actId="47"/>
        <pc:sldMkLst>
          <pc:docMk/>
          <pc:sldMk cId="196809687" sldId="383"/>
        </pc:sldMkLst>
      </pc:sldChg>
      <pc:sldChg chg="del">
        <pc:chgData name="Chris Partridge" userId="fddcdfea-9f20-4de9-9127-456d5eaae227" providerId="ADAL" clId="{78BAA843-524A-49C9-84EF-D78577C9E493}" dt="2025-05-22T09:19:15.748" v="1039" actId="47"/>
        <pc:sldMkLst>
          <pc:docMk/>
          <pc:sldMk cId="765961129" sldId="385"/>
        </pc:sldMkLst>
      </pc:sldChg>
      <pc:sldChg chg="del ord">
        <pc:chgData name="Chris Partridge" userId="fddcdfea-9f20-4de9-9127-456d5eaae227" providerId="ADAL" clId="{78BAA843-524A-49C9-84EF-D78577C9E493}" dt="2025-05-22T09:19:15.748" v="1039" actId="47"/>
        <pc:sldMkLst>
          <pc:docMk/>
          <pc:sldMk cId="1822623433" sldId="386"/>
        </pc:sldMkLst>
      </pc:sldChg>
      <pc:sldChg chg="del">
        <pc:chgData name="Chris Partridge" userId="fddcdfea-9f20-4de9-9127-456d5eaae227" providerId="ADAL" clId="{78BAA843-524A-49C9-84EF-D78577C9E493}" dt="2025-05-22T09:19:15.748" v="1039" actId="47"/>
        <pc:sldMkLst>
          <pc:docMk/>
          <pc:sldMk cId="1560681953" sldId="387"/>
        </pc:sldMkLst>
      </pc:sldChg>
      <pc:sldChg chg="del">
        <pc:chgData name="Chris Partridge" userId="fddcdfea-9f20-4de9-9127-456d5eaae227" providerId="ADAL" clId="{78BAA843-524A-49C9-84EF-D78577C9E493}" dt="2025-05-22T09:19:09.943" v="1038" actId="47"/>
        <pc:sldMkLst>
          <pc:docMk/>
          <pc:sldMk cId="3944042643" sldId="388"/>
        </pc:sldMkLst>
      </pc:sldChg>
      <pc:sldChg chg="del">
        <pc:chgData name="Chris Partridge" userId="fddcdfea-9f20-4de9-9127-456d5eaae227" providerId="ADAL" clId="{78BAA843-524A-49C9-84EF-D78577C9E493}" dt="2025-05-22T09:19:15.748" v="1039" actId="47"/>
        <pc:sldMkLst>
          <pc:docMk/>
          <pc:sldMk cId="1234984238" sldId="389"/>
        </pc:sldMkLst>
      </pc:sldChg>
      <pc:sldChg chg="del">
        <pc:chgData name="Chris Partridge" userId="fddcdfea-9f20-4de9-9127-456d5eaae227" providerId="ADAL" clId="{78BAA843-524A-49C9-84EF-D78577C9E493}" dt="2025-05-22T09:19:15.748" v="1039" actId="47"/>
        <pc:sldMkLst>
          <pc:docMk/>
          <pc:sldMk cId="2382236927" sldId="401"/>
        </pc:sldMkLst>
      </pc:sldChg>
      <pc:sldChg chg="del">
        <pc:chgData name="Chris Partridge" userId="fddcdfea-9f20-4de9-9127-456d5eaae227" providerId="ADAL" clId="{78BAA843-524A-49C9-84EF-D78577C9E493}" dt="2025-05-22T09:19:15.748" v="1039" actId="47"/>
        <pc:sldMkLst>
          <pc:docMk/>
          <pc:sldMk cId="41767121" sldId="1813"/>
        </pc:sldMkLst>
      </pc:sldChg>
      <pc:sldChg chg="modSp mod">
        <pc:chgData name="Chris Partridge" userId="fddcdfea-9f20-4de9-9127-456d5eaae227" providerId="ADAL" clId="{78BAA843-524A-49C9-84EF-D78577C9E493}" dt="2025-05-22T09:03:41.684" v="840" actId="14734"/>
        <pc:sldMkLst>
          <pc:docMk/>
          <pc:sldMk cId="2288362284" sldId="2142532477"/>
        </pc:sldMkLst>
        <pc:graphicFrameChg chg="modGraphic">
          <ac:chgData name="Chris Partridge" userId="fddcdfea-9f20-4de9-9127-456d5eaae227" providerId="ADAL" clId="{78BAA843-524A-49C9-84EF-D78577C9E493}" dt="2025-05-22T09:03:41.684" v="840" actId="14734"/>
          <ac:graphicFrameMkLst>
            <pc:docMk/>
            <pc:sldMk cId="2288362284" sldId="2142532477"/>
            <ac:graphicFrameMk id="5" creationId="{A29657E2-E870-A333-B1FF-E2DC0FABA702}"/>
          </ac:graphicFrameMkLst>
        </pc:graphicFrameChg>
      </pc:sldChg>
      <pc:sldChg chg="modSp mod">
        <pc:chgData name="Chris Partridge" userId="fddcdfea-9f20-4de9-9127-456d5eaae227" providerId="ADAL" clId="{78BAA843-524A-49C9-84EF-D78577C9E493}" dt="2025-05-22T08:33:43.806" v="2" actId="14100"/>
        <pc:sldMkLst>
          <pc:docMk/>
          <pc:sldMk cId="3799342348" sldId="2142532480"/>
        </pc:sldMkLst>
        <pc:spChg chg="mod">
          <ac:chgData name="Chris Partridge" userId="fddcdfea-9f20-4de9-9127-456d5eaae227" providerId="ADAL" clId="{78BAA843-524A-49C9-84EF-D78577C9E493}" dt="2025-05-22T08:33:43.806" v="2" actId="14100"/>
          <ac:spMkLst>
            <pc:docMk/>
            <pc:sldMk cId="3799342348" sldId="2142532480"/>
            <ac:spMk id="7" creationId="{EA8E14E4-3E1D-A61F-BD28-A18EC2AA51D5}"/>
          </ac:spMkLst>
        </pc:spChg>
      </pc:sldChg>
      <pc:sldChg chg="del">
        <pc:chgData name="Chris Partridge" userId="fddcdfea-9f20-4de9-9127-456d5eaae227" providerId="ADAL" clId="{78BAA843-524A-49C9-84EF-D78577C9E493}" dt="2025-05-22T09:19:09.943" v="1038" actId="47"/>
        <pc:sldMkLst>
          <pc:docMk/>
          <pc:sldMk cId="1566641170" sldId="2142532482"/>
        </pc:sldMkLst>
      </pc:sldChg>
      <pc:sldChg chg="modSp mod">
        <pc:chgData name="Chris Partridge" userId="fddcdfea-9f20-4de9-9127-456d5eaae227" providerId="ADAL" clId="{78BAA843-524A-49C9-84EF-D78577C9E493}" dt="2025-05-22T08:36:01.680" v="106" actId="6549"/>
        <pc:sldMkLst>
          <pc:docMk/>
          <pc:sldMk cId="3204040409" sldId="2142532484"/>
        </pc:sldMkLst>
        <pc:spChg chg="mod">
          <ac:chgData name="Chris Partridge" userId="fddcdfea-9f20-4de9-9127-456d5eaae227" providerId="ADAL" clId="{78BAA843-524A-49C9-84EF-D78577C9E493}" dt="2025-05-22T08:36:01.680" v="106" actId="6549"/>
          <ac:spMkLst>
            <pc:docMk/>
            <pc:sldMk cId="3204040409" sldId="2142532484"/>
            <ac:spMk id="5" creationId="{A8297AA2-6830-0B14-BD31-82DE2EE4619D}"/>
          </ac:spMkLst>
        </pc:spChg>
      </pc:sldChg>
      <pc:sldChg chg="del">
        <pc:chgData name="Chris Partridge" userId="fddcdfea-9f20-4de9-9127-456d5eaae227" providerId="ADAL" clId="{78BAA843-524A-49C9-84EF-D78577C9E493}" dt="2025-05-22T09:19:09.943" v="1038" actId="47"/>
        <pc:sldMkLst>
          <pc:docMk/>
          <pc:sldMk cId="550765860" sldId="2142532485"/>
        </pc:sldMkLst>
      </pc:sldChg>
      <pc:sldChg chg="del">
        <pc:chgData name="Chris Partridge" userId="fddcdfea-9f20-4de9-9127-456d5eaae227" providerId="ADAL" clId="{78BAA843-524A-49C9-84EF-D78577C9E493}" dt="2025-05-22T09:19:09.943" v="1038" actId="47"/>
        <pc:sldMkLst>
          <pc:docMk/>
          <pc:sldMk cId="2456303884" sldId="2142532488"/>
        </pc:sldMkLst>
      </pc:sldChg>
      <pc:sldChg chg="addSp delSp modSp mod modClrScheme chgLayout">
        <pc:chgData name="Chris Partridge" userId="fddcdfea-9f20-4de9-9127-456d5eaae227" providerId="ADAL" clId="{78BAA843-524A-49C9-84EF-D78577C9E493}" dt="2025-05-22T09:18:17.700" v="1037" actId="20577"/>
        <pc:sldMkLst>
          <pc:docMk/>
          <pc:sldMk cId="968144929" sldId="2142532490"/>
        </pc:sldMkLst>
        <pc:spChg chg="del mod ord">
          <ac:chgData name="Chris Partridge" userId="fddcdfea-9f20-4de9-9127-456d5eaae227" providerId="ADAL" clId="{78BAA843-524A-49C9-84EF-D78577C9E493}" dt="2025-05-22T09:01:40.762" v="616" actId="700"/>
          <ac:spMkLst>
            <pc:docMk/>
            <pc:sldMk cId="968144929" sldId="2142532490"/>
            <ac:spMk id="2" creationId="{B76E67C3-5F38-41B0-1821-7D718C5342A5}"/>
          </ac:spMkLst>
        </pc:spChg>
        <pc:spChg chg="mod ord">
          <ac:chgData name="Chris Partridge" userId="fddcdfea-9f20-4de9-9127-456d5eaae227" providerId="ADAL" clId="{78BAA843-524A-49C9-84EF-D78577C9E493}" dt="2025-05-22T09:04:10.810" v="843" actId="6264"/>
          <ac:spMkLst>
            <pc:docMk/>
            <pc:sldMk cId="968144929" sldId="2142532490"/>
            <ac:spMk id="3" creationId="{AAFB8BF7-2777-114E-0FD0-E93C332B2277}"/>
          </ac:spMkLst>
        </pc:spChg>
        <pc:spChg chg="add del mod ord">
          <ac:chgData name="Chris Partridge" userId="fddcdfea-9f20-4de9-9127-456d5eaae227" providerId="ADAL" clId="{78BAA843-524A-49C9-84EF-D78577C9E493}" dt="2025-05-22T09:04:10.810" v="843" actId="6264"/>
          <ac:spMkLst>
            <pc:docMk/>
            <pc:sldMk cId="968144929" sldId="2142532490"/>
            <ac:spMk id="4" creationId="{F1CD9A88-1217-9408-F1FE-969344363F64}"/>
          </ac:spMkLst>
        </pc:spChg>
        <pc:spChg chg="add mod ord">
          <ac:chgData name="Chris Partridge" userId="fddcdfea-9f20-4de9-9127-456d5eaae227" providerId="ADAL" clId="{78BAA843-524A-49C9-84EF-D78577C9E493}" dt="2025-05-22T09:18:17.700" v="1037" actId="20577"/>
          <ac:spMkLst>
            <pc:docMk/>
            <pc:sldMk cId="968144929" sldId="2142532490"/>
            <ac:spMk id="5" creationId="{C5B31AAD-6263-26A6-C4B9-1274A4AB109A}"/>
          </ac:spMkLst>
        </pc:spChg>
        <pc:spChg chg="add del mod">
          <ac:chgData name="Chris Partridge" userId="fddcdfea-9f20-4de9-9127-456d5eaae227" providerId="ADAL" clId="{78BAA843-524A-49C9-84EF-D78577C9E493}" dt="2025-05-22T09:04:10.810" v="843" actId="6264"/>
          <ac:spMkLst>
            <pc:docMk/>
            <pc:sldMk cId="968144929" sldId="2142532490"/>
            <ac:spMk id="6" creationId="{367B8C69-2CF5-0DBE-7C5E-0E9C8D13AE17}"/>
          </ac:spMkLst>
        </pc:spChg>
        <pc:spChg chg="add del mod">
          <ac:chgData name="Chris Partridge" userId="fddcdfea-9f20-4de9-9127-456d5eaae227" providerId="ADAL" clId="{78BAA843-524A-49C9-84EF-D78577C9E493}" dt="2025-05-22T09:04:10.810" v="843" actId="6264"/>
          <ac:spMkLst>
            <pc:docMk/>
            <pc:sldMk cId="968144929" sldId="2142532490"/>
            <ac:spMk id="7" creationId="{2E3F2C04-5AB0-6110-C5A5-76F339CBF017}"/>
          </ac:spMkLst>
        </pc:spChg>
        <pc:spChg chg="add mod ord">
          <ac:chgData name="Chris Partridge" userId="fddcdfea-9f20-4de9-9127-456d5eaae227" providerId="ADAL" clId="{78BAA843-524A-49C9-84EF-D78577C9E493}" dt="2025-05-22T09:18:06.655" v="1032" actId="6549"/>
          <ac:spMkLst>
            <pc:docMk/>
            <pc:sldMk cId="968144929" sldId="2142532490"/>
            <ac:spMk id="8" creationId="{54C1A4AD-7357-419D-31AC-67BFDCB2B2D1}"/>
          </ac:spMkLst>
        </pc:spChg>
      </pc:sldChg>
      <pc:sldChg chg="del">
        <pc:chgData name="Chris Partridge" userId="fddcdfea-9f20-4de9-9127-456d5eaae227" providerId="ADAL" clId="{78BAA843-524A-49C9-84EF-D78577C9E493}" dt="2025-05-22T09:19:09.943" v="1038" actId="47"/>
        <pc:sldMkLst>
          <pc:docMk/>
          <pc:sldMk cId="3080235681" sldId="2142532498"/>
        </pc:sldMkLst>
      </pc:sldChg>
      <pc:sldChg chg="del">
        <pc:chgData name="Chris Partridge" userId="fddcdfea-9f20-4de9-9127-456d5eaae227" providerId="ADAL" clId="{78BAA843-524A-49C9-84EF-D78577C9E493}" dt="2025-05-22T09:19:09.943" v="1038" actId="47"/>
        <pc:sldMkLst>
          <pc:docMk/>
          <pc:sldMk cId="4089090004" sldId="2142532499"/>
        </pc:sldMkLst>
      </pc:sldChg>
      <pc:sldChg chg="del">
        <pc:chgData name="Chris Partridge" userId="fddcdfea-9f20-4de9-9127-456d5eaae227" providerId="ADAL" clId="{78BAA843-524A-49C9-84EF-D78577C9E493}" dt="2025-05-22T09:19:09.943" v="1038" actId="47"/>
        <pc:sldMkLst>
          <pc:docMk/>
          <pc:sldMk cId="2212791786" sldId="2142532528"/>
        </pc:sldMkLst>
      </pc:sldChg>
      <pc:sldChg chg="modSp mod">
        <pc:chgData name="Chris Partridge" userId="fddcdfea-9f20-4de9-9127-456d5eaae227" providerId="ADAL" clId="{78BAA843-524A-49C9-84EF-D78577C9E493}" dt="2025-05-22T08:47:36.547" v="403" actId="20577"/>
        <pc:sldMkLst>
          <pc:docMk/>
          <pc:sldMk cId="2632160552" sldId="2142532529"/>
        </pc:sldMkLst>
        <pc:spChg chg="mod">
          <ac:chgData name="Chris Partridge" userId="fddcdfea-9f20-4de9-9127-456d5eaae227" providerId="ADAL" clId="{78BAA843-524A-49C9-84EF-D78577C9E493}" dt="2025-05-22T08:47:36.547" v="403" actId="20577"/>
          <ac:spMkLst>
            <pc:docMk/>
            <pc:sldMk cId="2632160552" sldId="2142532529"/>
            <ac:spMk id="3" creationId="{48BD760C-20E8-B174-FE29-4665E3213317}"/>
          </ac:spMkLst>
        </pc:spChg>
        <pc:spChg chg="mod">
          <ac:chgData name="Chris Partridge" userId="fddcdfea-9f20-4de9-9127-456d5eaae227" providerId="ADAL" clId="{78BAA843-524A-49C9-84EF-D78577C9E493}" dt="2025-05-22T08:46:52.687" v="380" actId="20577"/>
          <ac:spMkLst>
            <pc:docMk/>
            <pc:sldMk cId="2632160552" sldId="2142532529"/>
            <ac:spMk id="4" creationId="{F5AAF1F2-F77D-1FC5-E62D-9D8244EDA61F}"/>
          </ac:spMkLst>
        </pc:spChg>
      </pc:sldChg>
      <pc:sldChg chg="del">
        <pc:chgData name="Chris Partridge" userId="fddcdfea-9f20-4de9-9127-456d5eaae227" providerId="ADAL" clId="{78BAA843-524A-49C9-84EF-D78577C9E493}" dt="2025-05-22T09:19:15.748" v="1039" actId="47"/>
        <pc:sldMkLst>
          <pc:docMk/>
          <pc:sldMk cId="2846424392" sldId="2142532530"/>
        </pc:sldMkLst>
      </pc:sldChg>
      <pc:sldChg chg="modSp mod">
        <pc:chgData name="Chris Partridge" userId="fddcdfea-9f20-4de9-9127-456d5eaae227" providerId="ADAL" clId="{78BAA843-524A-49C9-84EF-D78577C9E493}" dt="2025-05-22T09:07:21.047" v="1020" actId="20577"/>
        <pc:sldMkLst>
          <pc:docMk/>
          <pc:sldMk cId="788148523" sldId="2142532535"/>
        </pc:sldMkLst>
        <pc:spChg chg="mod">
          <ac:chgData name="Chris Partridge" userId="fddcdfea-9f20-4de9-9127-456d5eaae227" providerId="ADAL" clId="{78BAA843-524A-49C9-84EF-D78577C9E493}" dt="2025-05-22T09:07:21.047" v="1020" actId="20577"/>
          <ac:spMkLst>
            <pc:docMk/>
            <pc:sldMk cId="788148523" sldId="2142532535"/>
            <ac:spMk id="2" creationId="{0008DE63-7442-B8BA-24DF-C3B95FD7960E}"/>
          </ac:spMkLst>
        </pc:spChg>
      </pc:sldChg>
      <pc:sldChg chg="modSp mod">
        <pc:chgData name="Chris Partridge" userId="fddcdfea-9f20-4de9-9127-456d5eaae227" providerId="ADAL" clId="{78BAA843-524A-49C9-84EF-D78577C9E493}" dt="2025-05-22T08:36:24.835" v="113" actId="20577"/>
        <pc:sldMkLst>
          <pc:docMk/>
          <pc:sldMk cId="1070695042" sldId="2142532536"/>
        </pc:sldMkLst>
        <pc:spChg chg="mod">
          <ac:chgData name="Chris Partridge" userId="fddcdfea-9f20-4de9-9127-456d5eaae227" providerId="ADAL" clId="{78BAA843-524A-49C9-84EF-D78577C9E493}" dt="2025-05-22T08:36:24.835" v="113" actId="20577"/>
          <ac:spMkLst>
            <pc:docMk/>
            <pc:sldMk cId="1070695042" sldId="2142532536"/>
            <ac:spMk id="23" creationId="{511A80EE-11B5-B43A-73C8-53BA31E4B6BF}"/>
          </ac:spMkLst>
        </pc:spChg>
      </pc:sldChg>
      <pc:sldChg chg="modSp mod">
        <pc:chgData name="Chris Partridge" userId="fddcdfea-9f20-4de9-9127-456d5eaae227" providerId="ADAL" clId="{78BAA843-524A-49C9-84EF-D78577C9E493}" dt="2025-05-22T08:59:06.886" v="602" actId="313"/>
        <pc:sldMkLst>
          <pc:docMk/>
          <pc:sldMk cId="2563687787" sldId="2142532541"/>
        </pc:sldMkLst>
        <pc:spChg chg="mod">
          <ac:chgData name="Chris Partridge" userId="fddcdfea-9f20-4de9-9127-456d5eaae227" providerId="ADAL" clId="{78BAA843-524A-49C9-84EF-D78577C9E493}" dt="2025-05-22T08:59:06.886" v="602" actId="313"/>
          <ac:spMkLst>
            <pc:docMk/>
            <pc:sldMk cId="2563687787" sldId="2142532541"/>
            <ac:spMk id="5" creationId="{514DB6FF-D1B6-9419-6238-A736A3FB7E7D}"/>
          </ac:spMkLst>
        </pc:spChg>
      </pc:sldChg>
      <pc:sldChg chg="modSp mod">
        <pc:chgData name="Chris Partridge" userId="fddcdfea-9f20-4de9-9127-456d5eaae227" providerId="ADAL" clId="{78BAA843-524A-49C9-84EF-D78577C9E493}" dt="2025-05-22T08:56:50.878" v="481" actId="313"/>
        <pc:sldMkLst>
          <pc:docMk/>
          <pc:sldMk cId="2470684613" sldId="2142532542"/>
        </pc:sldMkLst>
        <pc:spChg chg="mod">
          <ac:chgData name="Chris Partridge" userId="fddcdfea-9f20-4de9-9127-456d5eaae227" providerId="ADAL" clId="{78BAA843-524A-49C9-84EF-D78577C9E493}" dt="2025-05-22T08:56:50.878" v="481" actId="313"/>
          <ac:spMkLst>
            <pc:docMk/>
            <pc:sldMk cId="2470684613" sldId="2142532542"/>
            <ac:spMk id="3" creationId="{C020546B-889D-DFE4-5C94-A739F3C028AD}"/>
          </ac:spMkLst>
        </pc:spChg>
      </pc:sldChg>
      <pc:sldChg chg="addSp delSp modSp new del mod ord modClrScheme chgLayout">
        <pc:chgData name="Chris Partridge" userId="fddcdfea-9f20-4de9-9127-456d5eaae227" providerId="ADAL" clId="{78BAA843-524A-49C9-84EF-D78577C9E493}" dt="2025-05-22T08:35:17.436" v="7" actId="47"/>
        <pc:sldMkLst>
          <pc:docMk/>
          <pc:sldMk cId="66417427" sldId="2142532543"/>
        </pc:sldMkLst>
        <pc:spChg chg="del mod ord">
          <ac:chgData name="Chris Partridge" userId="fddcdfea-9f20-4de9-9127-456d5eaae227" providerId="ADAL" clId="{78BAA843-524A-49C9-84EF-D78577C9E493}" dt="2025-05-22T08:34:56.751" v="4" actId="700"/>
          <ac:spMkLst>
            <pc:docMk/>
            <pc:sldMk cId="66417427" sldId="2142532543"/>
            <ac:spMk id="2" creationId="{C5AF40C4-738D-11F5-C9F0-19F31A535997}"/>
          </ac:spMkLst>
        </pc:spChg>
        <pc:spChg chg="del mod ord">
          <ac:chgData name="Chris Partridge" userId="fddcdfea-9f20-4de9-9127-456d5eaae227" providerId="ADAL" clId="{78BAA843-524A-49C9-84EF-D78577C9E493}" dt="2025-05-22T08:34:56.751" v="4" actId="700"/>
          <ac:spMkLst>
            <pc:docMk/>
            <pc:sldMk cId="66417427" sldId="2142532543"/>
            <ac:spMk id="3" creationId="{35C60883-98AD-B516-715B-86153709609E}"/>
          </ac:spMkLst>
        </pc:spChg>
        <pc:spChg chg="add mod ord">
          <ac:chgData name="Chris Partridge" userId="fddcdfea-9f20-4de9-9127-456d5eaae227" providerId="ADAL" clId="{78BAA843-524A-49C9-84EF-D78577C9E493}" dt="2025-05-22T08:34:56.751" v="4" actId="700"/>
          <ac:spMkLst>
            <pc:docMk/>
            <pc:sldMk cId="66417427" sldId="2142532543"/>
            <ac:spMk id="4" creationId="{C8F827C9-391C-4909-AE9F-EF1C40E1ADB2}"/>
          </ac:spMkLst>
        </pc:spChg>
        <pc:spChg chg="add mod ord">
          <ac:chgData name="Chris Partridge" userId="fddcdfea-9f20-4de9-9127-456d5eaae227" providerId="ADAL" clId="{78BAA843-524A-49C9-84EF-D78577C9E493}" dt="2025-05-22T08:34:56.751" v="4" actId="700"/>
          <ac:spMkLst>
            <pc:docMk/>
            <pc:sldMk cId="66417427" sldId="2142532543"/>
            <ac:spMk id="5" creationId="{FCE2EE79-5686-E02E-4B7B-FF88B15DC651}"/>
          </ac:spMkLst>
        </pc:spChg>
      </pc:sldChg>
      <pc:sldChg chg="addSp delSp modSp new mod modClrScheme chgLayout">
        <pc:chgData name="Chris Partridge" userId="fddcdfea-9f20-4de9-9127-456d5eaae227" providerId="ADAL" clId="{78BAA843-524A-49C9-84EF-D78577C9E493}" dt="2025-05-22T08:46:02.894" v="366" actId="20577"/>
        <pc:sldMkLst>
          <pc:docMk/>
          <pc:sldMk cId="2658786351" sldId="2142532543"/>
        </pc:sldMkLst>
        <pc:spChg chg="del mod ord">
          <ac:chgData name="Chris Partridge" userId="fddcdfea-9f20-4de9-9127-456d5eaae227" providerId="ADAL" clId="{78BAA843-524A-49C9-84EF-D78577C9E493}" dt="2025-05-22T08:40:17.723" v="115" actId="700"/>
          <ac:spMkLst>
            <pc:docMk/>
            <pc:sldMk cId="2658786351" sldId="2142532543"/>
            <ac:spMk id="2" creationId="{3FFDF680-DFA6-5005-BDE7-DA36893633E7}"/>
          </ac:spMkLst>
        </pc:spChg>
        <pc:spChg chg="del mod ord">
          <ac:chgData name="Chris Partridge" userId="fddcdfea-9f20-4de9-9127-456d5eaae227" providerId="ADAL" clId="{78BAA843-524A-49C9-84EF-D78577C9E493}" dt="2025-05-22T08:40:17.723" v="115" actId="700"/>
          <ac:spMkLst>
            <pc:docMk/>
            <pc:sldMk cId="2658786351" sldId="2142532543"/>
            <ac:spMk id="3" creationId="{7177605D-8E1C-91F7-2306-E145E23B766C}"/>
          </ac:spMkLst>
        </pc:spChg>
        <pc:spChg chg="add mod ord">
          <ac:chgData name="Chris Partridge" userId="fddcdfea-9f20-4de9-9127-456d5eaae227" providerId="ADAL" clId="{78BAA843-524A-49C9-84EF-D78577C9E493}" dt="2025-05-22T08:40:45.181" v="116"/>
          <ac:spMkLst>
            <pc:docMk/>
            <pc:sldMk cId="2658786351" sldId="2142532543"/>
            <ac:spMk id="4" creationId="{1F48D019-917C-8DAA-3A56-CD6B71DD8F1D}"/>
          </ac:spMkLst>
        </pc:spChg>
        <pc:spChg chg="add mod ord">
          <ac:chgData name="Chris Partridge" userId="fddcdfea-9f20-4de9-9127-456d5eaae227" providerId="ADAL" clId="{78BAA843-524A-49C9-84EF-D78577C9E493}" dt="2025-05-22T08:46:02.894" v="366" actId="20577"/>
          <ac:spMkLst>
            <pc:docMk/>
            <pc:sldMk cId="2658786351" sldId="2142532543"/>
            <ac:spMk id="5" creationId="{EDEBE577-1BDE-EB33-7E28-FF87183AB7E4}"/>
          </ac:spMkLst>
        </pc:spChg>
      </pc:sldChg>
      <pc:sldChg chg="addSp delSp modSp new mod modClrScheme chgLayout">
        <pc:chgData name="Chris Partridge" userId="fddcdfea-9f20-4de9-9127-456d5eaae227" providerId="ADAL" clId="{78BAA843-524A-49C9-84EF-D78577C9E493}" dt="2025-05-22T08:52:20.220" v="462" actId="6549"/>
        <pc:sldMkLst>
          <pc:docMk/>
          <pc:sldMk cId="3146189064" sldId="2142532544"/>
        </pc:sldMkLst>
        <pc:spChg chg="del mod ord">
          <ac:chgData name="Chris Partridge" userId="fddcdfea-9f20-4de9-9127-456d5eaae227" providerId="ADAL" clId="{78BAA843-524A-49C9-84EF-D78577C9E493}" dt="2025-05-22T08:50:11.129" v="407" actId="700"/>
          <ac:spMkLst>
            <pc:docMk/>
            <pc:sldMk cId="3146189064" sldId="2142532544"/>
            <ac:spMk id="2" creationId="{4BD3F43E-9C02-6371-918E-EE87921B8200}"/>
          </ac:spMkLst>
        </pc:spChg>
        <pc:spChg chg="del">
          <ac:chgData name="Chris Partridge" userId="fddcdfea-9f20-4de9-9127-456d5eaae227" providerId="ADAL" clId="{78BAA843-524A-49C9-84EF-D78577C9E493}" dt="2025-05-22T08:50:11.129" v="407" actId="700"/>
          <ac:spMkLst>
            <pc:docMk/>
            <pc:sldMk cId="3146189064" sldId="2142532544"/>
            <ac:spMk id="3" creationId="{533D4E93-BED3-2C20-439B-2C3A5ABCA7B5}"/>
          </ac:spMkLst>
        </pc:spChg>
        <pc:spChg chg="mod ord">
          <ac:chgData name="Chris Partridge" userId="fddcdfea-9f20-4de9-9127-456d5eaae227" providerId="ADAL" clId="{78BAA843-524A-49C9-84EF-D78577C9E493}" dt="2025-05-22T08:50:11.129" v="407" actId="700"/>
          <ac:spMkLst>
            <pc:docMk/>
            <pc:sldMk cId="3146189064" sldId="2142532544"/>
            <ac:spMk id="4" creationId="{F30E1650-B3B3-3233-7D67-33684E0FE6DF}"/>
          </ac:spMkLst>
        </pc:spChg>
        <pc:spChg chg="add mod ord">
          <ac:chgData name="Chris Partridge" userId="fddcdfea-9f20-4de9-9127-456d5eaae227" providerId="ADAL" clId="{78BAA843-524A-49C9-84EF-D78577C9E493}" dt="2025-05-22T08:52:20.220" v="462" actId="6549"/>
          <ac:spMkLst>
            <pc:docMk/>
            <pc:sldMk cId="3146189064" sldId="2142532544"/>
            <ac:spMk id="5" creationId="{A558A0C2-B696-9BDE-EA96-38AF3631BEFB}"/>
          </ac:spMkLst>
        </pc:spChg>
        <pc:spChg chg="add mod">
          <ac:chgData name="Chris Partridge" userId="fddcdfea-9f20-4de9-9127-456d5eaae227" providerId="ADAL" clId="{78BAA843-524A-49C9-84EF-D78577C9E493}" dt="2025-05-22T08:51:53.582" v="421" actId="1076"/>
          <ac:spMkLst>
            <pc:docMk/>
            <pc:sldMk cId="3146189064" sldId="2142532544"/>
            <ac:spMk id="8" creationId="{0697EC19-5CD1-6B03-5462-FC888712481C}"/>
          </ac:spMkLst>
        </pc:spChg>
        <pc:picChg chg="add mod">
          <ac:chgData name="Chris Partridge" userId="fddcdfea-9f20-4de9-9127-456d5eaae227" providerId="ADAL" clId="{78BAA843-524A-49C9-84EF-D78577C9E493}" dt="2025-05-22T08:50:49.408" v="413" actId="1076"/>
          <ac:picMkLst>
            <pc:docMk/>
            <pc:sldMk cId="3146189064" sldId="2142532544"/>
            <ac:picMk id="6" creationId="{DD0AA5F2-4065-361D-B6FD-22EDF83B5D7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2T16:40:09.8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GB" dirty="0"/>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GB" dirty="0"/>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GB" dirty="0"/>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0137901F-FAEC-496A-A2D6-409DEDC623F3}" type="slidenum">
              <a:rPr lang="en-GB"/>
              <a:pPr>
                <a:defRPr/>
              </a:pPr>
              <a:t>‹#›</a:t>
            </a:fld>
            <a:endParaRPr lang="en-GB" dirty="0"/>
          </a:p>
        </p:txBody>
      </p:sp>
    </p:spTree>
    <p:extLst>
      <p:ext uri="{BB962C8B-B14F-4D97-AF65-F5344CB8AC3E}">
        <p14:creationId xmlns:p14="http://schemas.microsoft.com/office/powerpoint/2010/main" val="2785445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3</a:t>
            </a:fld>
            <a:endParaRPr lang="en-GB" dirty="0"/>
          </a:p>
        </p:txBody>
      </p:sp>
    </p:spTree>
    <p:extLst>
      <p:ext uri="{BB962C8B-B14F-4D97-AF65-F5344CB8AC3E}">
        <p14:creationId xmlns:p14="http://schemas.microsoft.com/office/powerpoint/2010/main" val="2654896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2B250-8338-4AD7-A389-4B9CC496F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15" name="Rectangle 9">
            <a:extLst>
              <a:ext uri="{FF2B5EF4-FFF2-40B4-BE49-F238E27FC236}">
                <a16:creationId xmlns:a16="http://schemas.microsoft.com/office/drawing/2014/main" id="{B54EF656-AF33-47E7-AAB0-41D5060B4518}"/>
              </a:ext>
            </a:extLst>
          </p:cNvPr>
          <p:cNvSpPr>
            <a:spLocks noChangeArrowheads="1"/>
          </p:cNvSpPr>
          <p:nvPr userDrawn="1"/>
        </p:nvSpPr>
        <p:spPr bwMode="auto">
          <a:xfrm rot="16200000">
            <a:off x="3362399"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4" name="Rectangle 8"/>
          <p:cNvSpPr>
            <a:spLocks noChangeArrowheads="1"/>
          </p:cNvSpPr>
          <p:nvPr/>
        </p:nvSpPr>
        <p:spPr bwMode="auto">
          <a:xfrm flipV="1">
            <a:off x="4751917" y="1989138"/>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476251"/>
            <a:ext cx="9787467" cy="1470025"/>
          </a:xfrm>
        </p:spPr>
        <p:txBody>
          <a:bodyPr/>
          <a:lstStyle>
            <a:lvl1pPr>
              <a:defRPr sz="3200" b="1">
                <a:solidFill>
                  <a:schemeClr val="accent6"/>
                </a:solidFill>
              </a:defRPr>
            </a:lvl1pPr>
          </a:lstStyle>
          <a:p>
            <a:r>
              <a:rPr lang="en-US" dirty="0"/>
              <a:t>Click to edit Master title style</a:t>
            </a:r>
          </a:p>
        </p:txBody>
      </p:sp>
      <p:sp>
        <p:nvSpPr>
          <p:cNvPr id="3075" name="Rectangle 3"/>
          <p:cNvSpPr>
            <a:spLocks noGrp="1" noChangeArrowheads="1"/>
          </p:cNvSpPr>
          <p:nvPr>
            <p:ph type="subTitle" idx="1"/>
          </p:nvPr>
        </p:nvSpPr>
        <p:spPr>
          <a:xfrm>
            <a:off x="4756151" y="2133600"/>
            <a:ext cx="7095067" cy="1752600"/>
          </a:xfrm>
        </p:spPr>
        <p:txBody>
          <a:bodyPr/>
          <a:lstStyle>
            <a:lvl1pPr marL="0" indent="0" algn="r">
              <a:buFontTx/>
              <a:buNone/>
              <a:defRPr>
                <a:solidFill>
                  <a:schemeClr val="accent6"/>
                </a:solidFill>
              </a:defRPr>
            </a:lvl1pPr>
          </a:lstStyle>
          <a:p>
            <a:r>
              <a:rPr lang="en-US"/>
              <a:t>Click to edit Master subtitle style</a:t>
            </a:r>
            <a:endParaRPr lang="en-US" dirty="0"/>
          </a:p>
        </p:txBody>
      </p:sp>
      <p:sp>
        <p:nvSpPr>
          <p:cNvPr id="12" name="Rectangle 4"/>
          <p:cNvSpPr>
            <a:spLocks noGrp="1" noChangeArrowheads="1"/>
          </p:cNvSpPr>
          <p:nvPr>
            <p:ph type="dt" sz="half" idx="10"/>
          </p:nvPr>
        </p:nvSpPr>
        <p:spPr>
          <a:xfrm>
            <a:off x="8572500" y="3929063"/>
            <a:ext cx="3278717" cy="476250"/>
          </a:xfrm>
          <a:prstGeom prst="rect">
            <a:avLst/>
          </a:prstGeom>
        </p:spPr>
        <p:txBody>
          <a:bodyPr/>
          <a:lstStyle>
            <a:lvl1pPr algn="r">
              <a:defRPr sz="1400">
                <a:solidFill>
                  <a:schemeClr val="bg2"/>
                </a:solidFill>
                <a:latin typeface="Arial" charset="0"/>
                <a:cs typeface="Arial" charset="0"/>
              </a:defRPr>
            </a:lvl1pPr>
          </a:lstStyle>
          <a:p>
            <a:pPr>
              <a:defRPr/>
            </a:pPr>
            <a:endParaRPr lang="en-GB" dirty="0"/>
          </a:p>
        </p:txBody>
      </p:sp>
      <p:pic>
        <p:nvPicPr>
          <p:cNvPr id="18" name="Picture 7" descr="title_nallow1">
            <a:extLst>
              <a:ext uri="{FF2B5EF4-FFF2-40B4-BE49-F238E27FC236}">
                <a16:creationId xmlns:a16="http://schemas.microsoft.com/office/drawing/2014/main" id="{DDB0846A-079D-450F-A7A3-7A935F7801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9">
            <a:extLst>
              <a:ext uri="{FF2B5EF4-FFF2-40B4-BE49-F238E27FC236}">
                <a16:creationId xmlns:a16="http://schemas.microsoft.com/office/drawing/2014/main" id="{788803F8-5E84-4681-8941-2477632230D3}"/>
              </a:ext>
            </a:extLst>
          </p:cNvPr>
          <p:cNvSpPr>
            <a:spLocks noChangeArrowheads="1"/>
          </p:cNvSpPr>
          <p:nvPr userDrawn="1"/>
        </p:nvSpPr>
        <p:spPr bwMode="auto">
          <a:xfrm rot="16200000">
            <a:off x="-3000375" y="3000375"/>
            <a:ext cx="6858000" cy="857250"/>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20" name="Rectangle 9">
            <a:extLst>
              <a:ext uri="{FF2B5EF4-FFF2-40B4-BE49-F238E27FC236}">
                <a16:creationId xmlns:a16="http://schemas.microsoft.com/office/drawing/2014/main" id="{B4F2BA0B-6696-4C70-A71F-D29F924BCCFE}"/>
              </a:ext>
            </a:extLst>
          </p:cNvPr>
          <p:cNvSpPr>
            <a:spLocks noChangeArrowheads="1"/>
          </p:cNvSpPr>
          <p:nvPr userDrawn="1"/>
        </p:nvSpPr>
        <p:spPr bwMode="auto">
          <a:xfrm rot="16200000">
            <a:off x="-3000375" y="3000375"/>
            <a:ext cx="6858000" cy="857250"/>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181564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4425AB-048F-4221-AB78-AAE42BE675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20" name="Rectangle 9">
            <a:extLst>
              <a:ext uri="{FF2B5EF4-FFF2-40B4-BE49-F238E27FC236}">
                <a16:creationId xmlns:a16="http://schemas.microsoft.com/office/drawing/2014/main" id="{568E043A-FFAF-44D3-BDF7-E821C098E388}"/>
              </a:ext>
            </a:extLst>
          </p:cNvPr>
          <p:cNvSpPr>
            <a:spLocks noChangeArrowheads="1"/>
          </p:cNvSpPr>
          <p:nvPr userDrawn="1"/>
        </p:nvSpPr>
        <p:spPr bwMode="auto">
          <a:xfrm rot="16200000">
            <a:off x="3349458"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4" name="Rectangle 8"/>
          <p:cNvSpPr>
            <a:spLocks noChangeArrowheads="1"/>
          </p:cNvSpPr>
          <p:nvPr/>
        </p:nvSpPr>
        <p:spPr bwMode="auto">
          <a:xfrm flipV="1">
            <a:off x="4751917" y="3933627"/>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2391024"/>
            <a:ext cx="9787467" cy="1470025"/>
          </a:xfrm>
        </p:spPr>
        <p:txBody>
          <a:bodyPr/>
          <a:lstStyle>
            <a:lvl1pPr>
              <a:defRPr sz="3200" b="1">
                <a:solidFill>
                  <a:schemeClr val="accent6"/>
                </a:solidFill>
              </a:defRPr>
            </a:lvl1pPr>
          </a:lstStyle>
          <a:p>
            <a:r>
              <a:rPr lang="en-US" dirty="0"/>
              <a:t>Click to edit Master title style</a:t>
            </a:r>
          </a:p>
        </p:txBody>
      </p:sp>
      <p:sp>
        <p:nvSpPr>
          <p:cNvPr id="3075" name="Rectangle 3"/>
          <p:cNvSpPr>
            <a:spLocks noGrp="1" noChangeArrowheads="1"/>
          </p:cNvSpPr>
          <p:nvPr>
            <p:ph type="subTitle" idx="1"/>
          </p:nvPr>
        </p:nvSpPr>
        <p:spPr>
          <a:xfrm>
            <a:off x="4756151" y="4052664"/>
            <a:ext cx="7095067" cy="1752600"/>
          </a:xfrm>
        </p:spPr>
        <p:txBody>
          <a:bodyPr/>
          <a:lstStyle>
            <a:lvl1pPr marL="0" indent="0" algn="r">
              <a:buFontTx/>
              <a:buNone/>
              <a:defRPr>
                <a:solidFill>
                  <a:schemeClr val="accent6"/>
                </a:solidFill>
              </a:defRPr>
            </a:lvl1pPr>
          </a:lstStyle>
          <a:p>
            <a:r>
              <a:rPr lang="en-US"/>
              <a:t>Click to edit Master subtitle style</a:t>
            </a:r>
            <a:endParaRPr lang="en-US" dirty="0"/>
          </a:p>
        </p:txBody>
      </p:sp>
      <p:pic>
        <p:nvPicPr>
          <p:cNvPr id="12" name="Picture 7" descr="title_nallow1">
            <a:extLst>
              <a:ext uri="{FF2B5EF4-FFF2-40B4-BE49-F238E27FC236}">
                <a16:creationId xmlns:a16="http://schemas.microsoft.com/office/drawing/2014/main" id="{1F9242FA-4282-4296-8801-D389E4EA804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a:extLst>
              <a:ext uri="{FF2B5EF4-FFF2-40B4-BE49-F238E27FC236}">
                <a16:creationId xmlns:a16="http://schemas.microsoft.com/office/drawing/2014/main" id="{540B5FDF-5209-482C-984D-7556D70EA8DD}"/>
              </a:ext>
            </a:extLst>
          </p:cNvPr>
          <p:cNvSpPr>
            <a:spLocks noChangeArrowheads="1"/>
          </p:cNvSpPr>
          <p:nvPr userDrawn="1"/>
        </p:nvSpPr>
        <p:spPr bwMode="auto">
          <a:xfrm rot="16200000">
            <a:off x="-3000375" y="3000375"/>
            <a:ext cx="6858000" cy="857250"/>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14" name="Rectangle 9">
            <a:extLst>
              <a:ext uri="{FF2B5EF4-FFF2-40B4-BE49-F238E27FC236}">
                <a16:creationId xmlns:a16="http://schemas.microsoft.com/office/drawing/2014/main" id="{64223825-F8FF-470E-9CBA-CAEAF961D74E}"/>
              </a:ext>
            </a:extLst>
          </p:cNvPr>
          <p:cNvSpPr>
            <a:spLocks noChangeArrowheads="1"/>
          </p:cNvSpPr>
          <p:nvPr userDrawn="1"/>
        </p:nvSpPr>
        <p:spPr bwMode="auto">
          <a:xfrm rot="16200000">
            <a:off x="-3000375" y="3000375"/>
            <a:ext cx="6858000" cy="857250"/>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96817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27448" y="136446"/>
            <a:ext cx="10778804" cy="792242"/>
          </a:xfrm>
        </p:spPr>
        <p:txBody>
          <a:bodyPr/>
          <a:lstStyle/>
          <a:p>
            <a:r>
              <a:rPr lang="en-US"/>
              <a:t>Click to edit Master title style</a:t>
            </a:r>
            <a:endParaRPr lang="en-US" dirty="0"/>
          </a:p>
        </p:txBody>
      </p:sp>
      <p:sp>
        <p:nvSpPr>
          <p:cNvPr id="9" name="Content Placeholder 8"/>
          <p:cNvSpPr>
            <a:spLocks noGrp="1"/>
          </p:cNvSpPr>
          <p:nvPr>
            <p:ph sz="quarter" idx="13"/>
          </p:nvPr>
        </p:nvSpPr>
        <p:spPr>
          <a:xfrm>
            <a:off x="895415" y="1128681"/>
            <a:ext cx="11010876" cy="5300715"/>
          </a:xfrm>
        </p:spPr>
        <p:txBody>
          <a:bodyPr/>
          <a:lstStyle>
            <a:lvl1pPr marL="342900" indent="-342900">
              <a:spcBef>
                <a:spcPts val="1200"/>
              </a:spcBef>
              <a:buFontTx/>
              <a:buBlip>
                <a:blip r:embed="rId2"/>
              </a:buBlip>
              <a:defRPr/>
            </a:lvl1pPr>
            <a:lvl3pPr>
              <a:defRPr sz="1800" baseline="0"/>
            </a:lvl3pPr>
            <a:lvl5pPr>
              <a:defRPr/>
            </a:lvl5pPr>
            <a:lvl6pPr>
              <a:defRPr sz="1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4" name="Rectangle 6"/>
          <p:cNvSpPr>
            <a:spLocks noGrp="1" noChangeArrowheads="1"/>
          </p:cNvSpPr>
          <p:nvPr>
            <p:ph type="sldNum" sz="quarter" idx="14"/>
          </p:nvPr>
        </p:nvSpPr>
        <p:spPr>
          <a:ln/>
        </p:spPr>
        <p:txBody>
          <a:bodyPr/>
          <a:lstStyle>
            <a:lvl1pPr>
              <a:defRPr/>
            </a:lvl1pPr>
          </a:lstStyle>
          <a:p>
            <a:pPr>
              <a:defRPr/>
            </a:pPr>
            <a:fld id="{714B418A-A2A3-4D4B-B5CA-3107C73BA013}" type="slidenum">
              <a:rPr lang="en-GB"/>
              <a:pPr>
                <a:defRPr/>
              </a:pPr>
              <a:t>‹#›</a:t>
            </a:fld>
            <a:endParaRPr lang="en-GB" dirty="0"/>
          </a:p>
        </p:txBody>
      </p:sp>
    </p:spTree>
    <p:extLst>
      <p:ext uri="{BB962C8B-B14F-4D97-AF65-F5344CB8AC3E}">
        <p14:creationId xmlns:p14="http://schemas.microsoft.com/office/powerpoint/2010/main" val="52772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27448" y="136446"/>
            <a:ext cx="10778805" cy="792242"/>
          </a:xfrm>
        </p:spPr>
        <p:txBody>
          <a:bodyPr/>
          <a:lstStyle/>
          <a:p>
            <a:r>
              <a:rPr lang="en-US"/>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5BB4BE56-62DA-4504-B58B-A51906D16A6E}" type="slidenum">
              <a:rPr lang="en-GB"/>
              <a:pPr>
                <a:defRPr/>
              </a:pPr>
              <a:t>‹#›</a:t>
            </a:fld>
            <a:endParaRPr lang="en-GB" dirty="0"/>
          </a:p>
        </p:txBody>
      </p:sp>
    </p:spTree>
    <p:extLst>
      <p:ext uri="{BB962C8B-B14F-4D97-AF65-F5344CB8AC3E}">
        <p14:creationId xmlns:p14="http://schemas.microsoft.com/office/powerpoint/2010/main" val="378308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30B0A57B-7A43-C619-82C6-CF67AED0A77B}"/>
              </a:ext>
            </a:extLst>
          </p:cNvPr>
          <p:cNvSpPr>
            <a:spLocks noChangeArrowheads="1"/>
          </p:cNvSpPr>
          <p:nvPr userDrawn="1"/>
        </p:nvSpPr>
        <p:spPr bwMode="auto">
          <a:xfrm rot="16200000">
            <a:off x="2667002" y="-2667002"/>
            <a:ext cx="6858001" cy="12192001"/>
          </a:xfrm>
          <a:prstGeom prst="rect">
            <a:avLst/>
          </a:prstGeom>
          <a:solidFill>
            <a:schemeClr val="bg1"/>
          </a:solidFill>
          <a:ln w="9525">
            <a:noFill/>
            <a:miter lim="800000"/>
            <a:headEnd/>
            <a:tailEnd/>
          </a:ln>
          <a:effectLst/>
        </p:spPr>
        <p:txBody>
          <a:bodyPr vert="eaVert" wrap="none" anchor="ctr"/>
          <a:lstStyle/>
          <a:p>
            <a:pPr>
              <a:defRPr/>
            </a:pPr>
            <a:endParaRPr lang="en-US">
              <a:latin typeface="Arial" charset="0"/>
              <a:cs typeface="Arial" charset="0"/>
            </a:endParaRPr>
          </a:p>
        </p:txBody>
      </p:sp>
    </p:spTree>
    <p:extLst>
      <p:ext uri="{BB962C8B-B14F-4D97-AF65-F5344CB8AC3E}">
        <p14:creationId xmlns:p14="http://schemas.microsoft.com/office/powerpoint/2010/main" val="259725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ub_Section Head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4425AB-048F-4221-AB78-AAE42BE675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20" name="Rectangle 9">
            <a:extLst>
              <a:ext uri="{FF2B5EF4-FFF2-40B4-BE49-F238E27FC236}">
                <a16:creationId xmlns:a16="http://schemas.microsoft.com/office/drawing/2014/main" id="{568E043A-FFAF-44D3-BDF7-E821C098E388}"/>
              </a:ext>
            </a:extLst>
          </p:cNvPr>
          <p:cNvSpPr>
            <a:spLocks noChangeArrowheads="1"/>
          </p:cNvSpPr>
          <p:nvPr userDrawn="1"/>
        </p:nvSpPr>
        <p:spPr bwMode="auto">
          <a:xfrm rot="16200000">
            <a:off x="3349458"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4440531"/>
            <a:ext cx="9787467" cy="1470025"/>
          </a:xfrm>
        </p:spPr>
        <p:txBody>
          <a:bodyPr/>
          <a:lstStyle>
            <a:lvl1pPr>
              <a:defRPr sz="2800" b="1">
                <a:solidFill>
                  <a:schemeClr val="accent6"/>
                </a:solidFill>
              </a:defRPr>
            </a:lvl1pPr>
          </a:lstStyle>
          <a:p>
            <a:r>
              <a:rPr lang="en-US" dirty="0"/>
              <a:t>Click to edit Master title style</a:t>
            </a:r>
          </a:p>
        </p:txBody>
      </p:sp>
      <p:sp>
        <p:nvSpPr>
          <p:cNvPr id="10" name="TextBox 9">
            <a:extLst>
              <a:ext uri="{FF2B5EF4-FFF2-40B4-BE49-F238E27FC236}">
                <a16:creationId xmlns:a16="http://schemas.microsoft.com/office/drawing/2014/main" id="{CA33EFB7-CA8F-4491-8D6D-D25EBF39B6D2}"/>
              </a:ext>
            </a:extLst>
          </p:cNvPr>
          <p:cNvSpPr txBox="1"/>
          <p:nvPr userDrawn="1"/>
        </p:nvSpPr>
        <p:spPr>
          <a:xfrm>
            <a:off x="192204" y="6597352"/>
            <a:ext cx="2303396" cy="246062"/>
          </a:xfrm>
          <a:prstGeom prst="rect">
            <a:avLst/>
          </a:prstGeom>
          <a:noFill/>
        </p:spPr>
        <p:txBody>
          <a:bodyPr wrap="square">
            <a:spAutoFit/>
          </a:bodyPr>
          <a:lstStyle/>
          <a:p>
            <a:pPr algn="l">
              <a:defRPr/>
            </a:pPr>
            <a:r>
              <a:rPr lang="en-GB" sz="1000" dirty="0">
                <a:solidFill>
                  <a:schemeClr val="bg2"/>
                </a:solidFill>
                <a:latin typeface="Arial" charset="0"/>
                <a:cs typeface="Arial" charset="0"/>
              </a:rPr>
              <a:t>© 2020 BORO Solutions</a:t>
            </a:r>
          </a:p>
        </p:txBody>
      </p:sp>
      <p:cxnSp>
        <p:nvCxnSpPr>
          <p:cNvPr id="11" name="Straight Connector 10">
            <a:extLst>
              <a:ext uri="{FF2B5EF4-FFF2-40B4-BE49-F238E27FC236}">
                <a16:creationId xmlns:a16="http://schemas.microsoft.com/office/drawing/2014/main" id="{59501609-0694-4FC0-8B14-174B7763077D}"/>
              </a:ext>
            </a:extLst>
          </p:cNvPr>
          <p:cNvCxnSpPr>
            <a:cxnSpLocks/>
          </p:cNvCxnSpPr>
          <p:nvPr userDrawn="1"/>
        </p:nvCxnSpPr>
        <p:spPr>
          <a:xfrm>
            <a:off x="4751917" y="5989524"/>
            <a:ext cx="7440083" cy="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5" name="Rectangle 9">
            <a:extLst>
              <a:ext uri="{FF2B5EF4-FFF2-40B4-BE49-F238E27FC236}">
                <a16:creationId xmlns:a16="http://schemas.microsoft.com/office/drawing/2014/main" id="{9A7E9AD6-A01F-4E55-A378-841A4D61C268}"/>
              </a:ext>
            </a:extLst>
          </p:cNvPr>
          <p:cNvSpPr>
            <a:spLocks noChangeArrowheads="1"/>
          </p:cNvSpPr>
          <p:nvPr userDrawn="1"/>
        </p:nvSpPr>
        <p:spPr bwMode="auto">
          <a:xfrm rot="16200000">
            <a:off x="-3225052" y="3225054"/>
            <a:ext cx="6858000" cy="407891"/>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42311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No Titles - Full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FF2B13-CD0B-4FA3-A063-38E715C10B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8177" y="13592"/>
            <a:ext cx="9395646" cy="6844408"/>
          </a:xfrm>
          <a:prstGeom prst="rect">
            <a:avLst/>
          </a:prstGeom>
        </p:spPr>
      </p:pic>
      <p:sp>
        <p:nvSpPr>
          <p:cNvPr id="8" name="Rectangle 9">
            <a:extLst>
              <a:ext uri="{FF2B5EF4-FFF2-40B4-BE49-F238E27FC236}">
                <a16:creationId xmlns:a16="http://schemas.microsoft.com/office/drawing/2014/main" id="{AA77D989-B5E5-4480-9409-1774DA357345}"/>
              </a:ext>
            </a:extLst>
          </p:cNvPr>
          <p:cNvSpPr>
            <a:spLocks noChangeArrowheads="1"/>
          </p:cNvSpPr>
          <p:nvPr userDrawn="1"/>
        </p:nvSpPr>
        <p:spPr bwMode="auto">
          <a:xfrm rot="16200000">
            <a:off x="2667000" y="-2667002"/>
            <a:ext cx="6858001" cy="12192000"/>
          </a:xfrm>
          <a:prstGeom prst="rect">
            <a:avLst/>
          </a:prstGeom>
          <a:solidFill>
            <a:schemeClr val="bg1">
              <a:alpha val="92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1395719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61174" y="6327592"/>
            <a:ext cx="1679509" cy="557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a:extLst>
              <a:ext uri="{FF2B5EF4-FFF2-40B4-BE49-F238E27FC236}">
                <a16:creationId xmlns:a16="http://schemas.microsoft.com/office/drawing/2014/main" id="{ED3D99AD-2595-480E-8519-CC3B6F45CEF8}"/>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7822" y="114251"/>
            <a:ext cx="1148595" cy="836712"/>
          </a:xfrm>
          <a:prstGeom prst="rect">
            <a:avLst/>
          </a:prstGeom>
        </p:spPr>
      </p:pic>
      <p:sp>
        <p:nvSpPr>
          <p:cNvPr id="1027" name="Rectangle 2"/>
          <p:cNvSpPr>
            <a:spLocks noGrp="1" noChangeArrowheads="1"/>
          </p:cNvSpPr>
          <p:nvPr>
            <p:ph type="title"/>
          </p:nvPr>
        </p:nvSpPr>
        <p:spPr bwMode="auto">
          <a:xfrm>
            <a:off x="1164275" y="136526"/>
            <a:ext cx="10741976"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sldNum" sz="quarter" idx="4"/>
          </p:nvPr>
        </p:nvSpPr>
        <p:spPr bwMode="auto">
          <a:xfrm>
            <a:off x="10992545" y="6529214"/>
            <a:ext cx="1171972"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a:solidFill>
                  <a:schemeClr val="bg2"/>
                </a:solidFill>
                <a:latin typeface="Arial" charset="0"/>
                <a:cs typeface="Arial" charset="0"/>
              </a:defRPr>
            </a:lvl1pPr>
          </a:lstStyle>
          <a:p>
            <a:pPr>
              <a:defRPr/>
            </a:pPr>
            <a:fld id="{7DE22E38-A50D-4A59-9241-C9023FBA5ACE}" type="slidenum">
              <a:rPr lang="en-GB" smtClean="0"/>
              <a:pPr>
                <a:defRPr/>
              </a:pPr>
              <a:t>‹#›</a:t>
            </a:fld>
            <a:endParaRPr lang="en-GB" dirty="0"/>
          </a:p>
        </p:txBody>
      </p:sp>
      <p:sp>
        <p:nvSpPr>
          <p:cNvPr id="1032" name="Rectangle 8"/>
          <p:cNvSpPr>
            <a:spLocks noChangeArrowheads="1"/>
          </p:cNvSpPr>
          <p:nvPr/>
        </p:nvSpPr>
        <p:spPr bwMode="auto">
          <a:xfrm flipV="1">
            <a:off x="4751917" y="982664"/>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pic>
        <p:nvPicPr>
          <p:cNvPr id="23" name="Picture 7" descr="title_nallow1">
            <a:extLst>
              <a:ext uri="{FF2B5EF4-FFF2-40B4-BE49-F238E27FC236}">
                <a16:creationId xmlns:a16="http://schemas.microsoft.com/office/drawing/2014/main" id="{47D6E9A1-7030-4EE9-90B1-EC26FD75869C}"/>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9">
            <a:extLst>
              <a:ext uri="{FF2B5EF4-FFF2-40B4-BE49-F238E27FC236}">
                <a16:creationId xmlns:a16="http://schemas.microsoft.com/office/drawing/2014/main" id="{14163AD4-60E3-4C50-B34B-BE8C86A0DD91}"/>
              </a:ext>
            </a:extLst>
          </p:cNvPr>
          <p:cNvSpPr>
            <a:spLocks noChangeArrowheads="1"/>
          </p:cNvSpPr>
          <p:nvPr userDrawn="1"/>
        </p:nvSpPr>
        <p:spPr bwMode="auto">
          <a:xfrm rot="16200000">
            <a:off x="-2846863" y="2846862"/>
            <a:ext cx="6858000" cy="1164275"/>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25" name="Rectangle 9">
            <a:extLst>
              <a:ext uri="{FF2B5EF4-FFF2-40B4-BE49-F238E27FC236}">
                <a16:creationId xmlns:a16="http://schemas.microsoft.com/office/drawing/2014/main" id="{69D9265C-007C-4428-9DDE-24152993A968}"/>
              </a:ext>
            </a:extLst>
          </p:cNvPr>
          <p:cNvSpPr>
            <a:spLocks noChangeArrowheads="1"/>
          </p:cNvSpPr>
          <p:nvPr userDrawn="1"/>
        </p:nvSpPr>
        <p:spPr bwMode="auto">
          <a:xfrm rot="16200000">
            <a:off x="-2846863" y="2846861"/>
            <a:ext cx="6858001" cy="1164275"/>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1028" name="Rectangle 3"/>
          <p:cNvSpPr>
            <a:spLocks noGrp="1" noChangeArrowheads="1"/>
          </p:cNvSpPr>
          <p:nvPr>
            <p:ph type="body" idx="1"/>
          </p:nvPr>
        </p:nvSpPr>
        <p:spPr bwMode="auto">
          <a:xfrm>
            <a:off x="895351" y="1143001"/>
            <a:ext cx="110109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p:nvSpPr>
        <p:spPr>
          <a:xfrm>
            <a:off x="912285" y="6526213"/>
            <a:ext cx="2303396" cy="246062"/>
          </a:xfrm>
          <a:prstGeom prst="rect">
            <a:avLst/>
          </a:prstGeom>
          <a:noFill/>
        </p:spPr>
        <p:txBody>
          <a:bodyPr wrap="square">
            <a:spAutoFit/>
          </a:bodyPr>
          <a:lstStyle/>
          <a:p>
            <a:pPr algn="l">
              <a:defRPr/>
            </a:pPr>
            <a:r>
              <a:rPr lang="en-GB" sz="1000">
                <a:solidFill>
                  <a:schemeClr val="bg2"/>
                </a:solidFill>
                <a:latin typeface="Arial" charset="0"/>
                <a:cs typeface="Arial" charset="0"/>
              </a:rPr>
              <a:t>© 2025 </a:t>
            </a:r>
            <a:r>
              <a:rPr lang="en-GB" sz="1000" dirty="0">
                <a:solidFill>
                  <a:schemeClr val="bg2"/>
                </a:solidFill>
                <a:latin typeface="Arial" charset="0"/>
                <a:cs typeface="Arial" charset="0"/>
              </a:rPr>
              <a:t>BORO Solutions</a:t>
            </a: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77" r:id="rId3"/>
    <p:sldLayoutId id="2147483678" r:id="rId4"/>
    <p:sldLayoutId id="2147483681" r:id="rId5"/>
    <p:sldLayoutId id="2147483682" r:id="rId6"/>
    <p:sldLayoutId id="2147483683" r:id="rId7"/>
  </p:sldLayoutIdLst>
  <p:hf hdr="0" ftr="0" dt="0"/>
  <p:txStyles>
    <p:titleStyle>
      <a:lvl1pPr algn="r" rtl="0" eaLnBrk="0" fontAlgn="base" hangingPunct="0">
        <a:spcBef>
          <a:spcPct val="0"/>
        </a:spcBef>
        <a:spcAft>
          <a:spcPct val="0"/>
        </a:spcAft>
        <a:defRPr sz="2800">
          <a:solidFill>
            <a:srgbClr val="2D2D8A"/>
          </a:solidFill>
          <a:latin typeface="+mj-lt"/>
          <a:ea typeface="+mj-ea"/>
          <a:cs typeface="+mj-cs"/>
        </a:defRPr>
      </a:lvl1pPr>
      <a:lvl2pPr algn="r" rtl="0" eaLnBrk="0" fontAlgn="base" hangingPunct="0">
        <a:spcBef>
          <a:spcPct val="0"/>
        </a:spcBef>
        <a:spcAft>
          <a:spcPct val="0"/>
        </a:spcAft>
        <a:defRPr sz="2800">
          <a:solidFill>
            <a:srgbClr val="2D2D8A"/>
          </a:solidFill>
          <a:latin typeface="Verdana" pitchFamily="34" charset="0"/>
        </a:defRPr>
      </a:lvl2pPr>
      <a:lvl3pPr algn="r" rtl="0" eaLnBrk="0" fontAlgn="base" hangingPunct="0">
        <a:spcBef>
          <a:spcPct val="0"/>
        </a:spcBef>
        <a:spcAft>
          <a:spcPct val="0"/>
        </a:spcAft>
        <a:defRPr sz="2800">
          <a:solidFill>
            <a:srgbClr val="2D2D8A"/>
          </a:solidFill>
          <a:latin typeface="Verdana" pitchFamily="34" charset="0"/>
        </a:defRPr>
      </a:lvl3pPr>
      <a:lvl4pPr algn="r" rtl="0" eaLnBrk="0" fontAlgn="base" hangingPunct="0">
        <a:spcBef>
          <a:spcPct val="0"/>
        </a:spcBef>
        <a:spcAft>
          <a:spcPct val="0"/>
        </a:spcAft>
        <a:defRPr sz="2800">
          <a:solidFill>
            <a:srgbClr val="2D2D8A"/>
          </a:solidFill>
          <a:latin typeface="Verdana" pitchFamily="34" charset="0"/>
        </a:defRPr>
      </a:lvl4pPr>
      <a:lvl5pPr algn="r" rtl="0" eaLnBrk="0" fontAlgn="base" hangingPunct="0">
        <a:spcBef>
          <a:spcPct val="0"/>
        </a:spcBef>
        <a:spcAft>
          <a:spcPct val="0"/>
        </a:spcAft>
        <a:defRPr sz="2800">
          <a:solidFill>
            <a:srgbClr val="2D2D8A"/>
          </a:solidFill>
          <a:latin typeface="Verdana" pitchFamily="34" charset="0"/>
        </a:defRPr>
      </a:lvl5pPr>
      <a:lvl6pPr marL="457200" algn="r" rtl="0" eaLnBrk="1" fontAlgn="base" hangingPunct="1">
        <a:spcBef>
          <a:spcPct val="0"/>
        </a:spcBef>
        <a:spcAft>
          <a:spcPct val="0"/>
        </a:spcAft>
        <a:defRPr sz="4400">
          <a:solidFill>
            <a:schemeClr val="tx2"/>
          </a:solidFill>
          <a:latin typeface="Verdana" pitchFamily="34" charset="0"/>
        </a:defRPr>
      </a:lvl6pPr>
      <a:lvl7pPr marL="914400" algn="r" rtl="0" eaLnBrk="1" fontAlgn="base" hangingPunct="1">
        <a:spcBef>
          <a:spcPct val="0"/>
        </a:spcBef>
        <a:spcAft>
          <a:spcPct val="0"/>
        </a:spcAft>
        <a:defRPr sz="4400">
          <a:solidFill>
            <a:schemeClr val="tx2"/>
          </a:solidFill>
          <a:latin typeface="Verdana" pitchFamily="34" charset="0"/>
        </a:defRPr>
      </a:lvl7pPr>
      <a:lvl8pPr marL="1371600" algn="r" rtl="0" eaLnBrk="1" fontAlgn="base" hangingPunct="1">
        <a:spcBef>
          <a:spcPct val="0"/>
        </a:spcBef>
        <a:spcAft>
          <a:spcPct val="0"/>
        </a:spcAft>
        <a:defRPr sz="4400">
          <a:solidFill>
            <a:schemeClr val="tx2"/>
          </a:solidFill>
          <a:latin typeface="Verdana" pitchFamily="34" charset="0"/>
        </a:defRPr>
      </a:lvl8pPr>
      <a:lvl9pPr marL="1828800" algn="r" rtl="0" eaLnBrk="1" fontAlgn="base" hangingPunct="1">
        <a:spcBef>
          <a:spcPct val="0"/>
        </a:spcBef>
        <a:spcAft>
          <a:spcPct val="0"/>
        </a:spcAft>
        <a:defRPr sz="4400">
          <a:solidFill>
            <a:schemeClr val="tx2"/>
          </a:solidFill>
          <a:latin typeface="Verdana" pitchFamily="34" charset="0"/>
        </a:defRPr>
      </a:lvl9pPr>
    </p:titleStyle>
    <p:bodyStyle>
      <a:lvl1pPr marL="342900" indent="-342900" algn="l" rtl="0" eaLnBrk="0" fontAlgn="base" hangingPunct="0">
        <a:spcBef>
          <a:spcPts val="1800"/>
        </a:spcBef>
        <a:spcAft>
          <a:spcPct val="0"/>
        </a:spcAft>
        <a:buBlip>
          <a:blip r:embed="rId12"/>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416B91"/>
        </a:buClr>
        <a:buFont typeface="Verdana" pitchFamily="34" charset="0"/>
        <a:buChar char="•"/>
        <a:defRPr sz="2000">
          <a:solidFill>
            <a:schemeClr val="tx1"/>
          </a:solidFill>
          <a:latin typeface="+mn-lt"/>
        </a:defRPr>
      </a:lvl2pPr>
      <a:lvl3pPr marL="1143000" indent="-228600" algn="l" rtl="0" eaLnBrk="0" fontAlgn="base" hangingPunct="0">
        <a:spcBef>
          <a:spcPct val="20000"/>
        </a:spcBef>
        <a:spcAft>
          <a:spcPct val="0"/>
        </a:spcAft>
        <a:buClr>
          <a:srgbClr val="7C9AB6"/>
        </a:buClr>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4pPr>
      <a:lvl5pPr marL="20574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orocvi.atlassian.net/wiki/spaces/TBIE/pages/6259998721"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1.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1.sv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1.sv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C5A79-0C07-EF6A-8AC4-61DBFF578BA7}"/>
              </a:ext>
            </a:extLst>
          </p:cNvPr>
          <p:cNvSpPr>
            <a:spLocks noGrp="1"/>
          </p:cNvSpPr>
          <p:nvPr>
            <p:ph type="ctrTitle"/>
          </p:nvPr>
        </p:nvSpPr>
        <p:spPr/>
        <p:txBody>
          <a:bodyPr/>
          <a:lstStyle/>
          <a:p>
            <a:r>
              <a:rPr lang="en-GB" dirty="0"/>
              <a:t>BORO Analysis Tools</a:t>
            </a:r>
          </a:p>
        </p:txBody>
      </p:sp>
      <p:sp>
        <p:nvSpPr>
          <p:cNvPr id="5" name="Subtitle 4">
            <a:extLst>
              <a:ext uri="{FF2B5EF4-FFF2-40B4-BE49-F238E27FC236}">
                <a16:creationId xmlns:a16="http://schemas.microsoft.com/office/drawing/2014/main" id="{FAB4C0DB-60BD-562C-DE2C-982011C66216}"/>
              </a:ext>
            </a:extLst>
          </p:cNvPr>
          <p:cNvSpPr>
            <a:spLocks noGrp="1"/>
          </p:cNvSpPr>
          <p:nvPr>
            <p:ph type="subTitle" idx="1"/>
          </p:nvPr>
        </p:nvSpPr>
        <p:spPr/>
        <p:txBody>
          <a:bodyPr/>
          <a:lstStyle/>
          <a:p>
            <a:r>
              <a:rPr lang="en-GB" sz="2000" i="0" dirty="0">
                <a:solidFill>
                  <a:srgbClr val="302E38"/>
                </a:solidFill>
                <a:effectLst/>
                <a:latin typeface="CircularXXWeb-Bold"/>
              </a:rPr>
              <a:t>C-FORS Summer School in Foundational Ontology</a:t>
            </a:r>
            <a:br>
              <a:rPr lang="en-GB" sz="2000" i="0" dirty="0">
                <a:solidFill>
                  <a:srgbClr val="302E38"/>
                </a:solidFill>
                <a:effectLst/>
                <a:latin typeface="CircularXXWeb-Bold"/>
              </a:rPr>
            </a:br>
            <a:r>
              <a:rPr lang="en-US" sz="2000" i="0" dirty="0">
                <a:solidFill>
                  <a:srgbClr val="302E38"/>
                </a:solidFill>
                <a:effectLst/>
                <a:latin typeface="CircularXXWeb-Bold"/>
              </a:rPr>
              <a:t>(C-FORS 2025)</a:t>
            </a:r>
          </a:p>
          <a:p>
            <a:r>
              <a:rPr lang="en-GB" sz="2000" dirty="0">
                <a:solidFill>
                  <a:srgbClr val="302E38"/>
                </a:solidFill>
                <a:latin typeface="CircularXXWeb-Bold"/>
              </a:rPr>
              <a:t>23 May 2025</a:t>
            </a:r>
            <a:r>
              <a:rPr lang="en-US" sz="2000" dirty="0">
                <a:solidFill>
                  <a:srgbClr val="302E38"/>
                </a:solidFill>
                <a:latin typeface="CircularXXWeb-Bold"/>
              </a:rPr>
              <a:t>, University of Oslo, Norway</a:t>
            </a:r>
          </a:p>
          <a:p>
            <a:r>
              <a:rPr lang="en-US" sz="2000">
                <a:solidFill>
                  <a:srgbClr val="302E38"/>
                </a:solidFill>
                <a:latin typeface="CircularXXWeb-Bold"/>
              </a:rPr>
              <a:t>Chris Partridge</a:t>
            </a:r>
            <a:br>
              <a:rPr lang="en-US" sz="2000" dirty="0">
                <a:solidFill>
                  <a:srgbClr val="302E38"/>
                </a:solidFill>
                <a:latin typeface="CircularXXWeb-Bold"/>
              </a:rPr>
            </a:br>
            <a:r>
              <a:rPr lang="en-US" sz="2000" dirty="0">
                <a:solidFill>
                  <a:srgbClr val="302E38"/>
                </a:solidFill>
                <a:latin typeface="CircularXXWeb-Bold"/>
              </a:rPr>
              <a:t>Andrew Mitchell</a:t>
            </a:r>
            <a:br>
              <a:rPr lang="en-US" sz="2000" dirty="0">
                <a:solidFill>
                  <a:srgbClr val="302E38"/>
                </a:solidFill>
                <a:latin typeface="CircularXXWeb-Bold"/>
              </a:rPr>
            </a:br>
            <a:r>
              <a:rPr lang="en-US" sz="2000" dirty="0">
                <a:solidFill>
                  <a:srgbClr val="302E38"/>
                </a:solidFill>
                <a:latin typeface="CircularXXWeb-Bold"/>
              </a:rPr>
              <a:t>Oscar Xiberta Soto</a:t>
            </a:r>
            <a:br>
              <a:rPr lang="en-US" sz="2000" dirty="0">
                <a:solidFill>
                  <a:srgbClr val="302E38"/>
                </a:solidFill>
                <a:latin typeface="CircularXXWeb-Bold"/>
              </a:rPr>
            </a:br>
            <a:r>
              <a:rPr lang="en-US" sz="2000" dirty="0">
                <a:solidFill>
                  <a:srgbClr val="302E38"/>
                </a:solidFill>
                <a:latin typeface="CircularXXWeb-Bold"/>
              </a:rPr>
              <a:t>Diego Alberto Zabala Betancur</a:t>
            </a:r>
            <a:br>
              <a:rPr lang="en-US" sz="2000" dirty="0">
                <a:solidFill>
                  <a:srgbClr val="302E38"/>
                </a:solidFill>
                <a:latin typeface="CircularXXWeb-Bold"/>
              </a:rPr>
            </a:br>
            <a:r>
              <a:rPr lang="en-US" sz="2000" dirty="0">
                <a:solidFill>
                  <a:srgbClr val="302E38"/>
                </a:solidFill>
                <a:latin typeface="CircularXXWeb-Bold"/>
              </a:rPr>
              <a:t>Jonathan Eyre</a:t>
            </a:r>
            <a:endParaRPr lang="en-GB" sz="2000" dirty="0"/>
          </a:p>
        </p:txBody>
      </p:sp>
    </p:spTree>
    <p:extLst>
      <p:ext uri="{BB962C8B-B14F-4D97-AF65-F5344CB8AC3E}">
        <p14:creationId xmlns:p14="http://schemas.microsoft.com/office/powerpoint/2010/main" val="24323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B9138-229D-C734-DE43-AE60F6055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7CD85-EB44-977F-8B33-AD51378753CF}"/>
              </a:ext>
            </a:extLst>
          </p:cNvPr>
          <p:cNvSpPr>
            <a:spLocks noGrp="1"/>
          </p:cNvSpPr>
          <p:nvPr>
            <p:ph type="title"/>
          </p:nvPr>
        </p:nvSpPr>
        <p:spPr>
          <a:xfrm>
            <a:off x="1127448" y="136446"/>
            <a:ext cx="10778805" cy="792242"/>
          </a:xfrm>
        </p:spPr>
        <p:txBody>
          <a:bodyPr/>
          <a:lstStyle/>
          <a:p>
            <a:r>
              <a:rPr lang="en-GB" dirty="0"/>
              <a:t>Structured data table migration</a:t>
            </a:r>
          </a:p>
        </p:txBody>
      </p:sp>
      <p:sp>
        <p:nvSpPr>
          <p:cNvPr id="3" name="Slide Number Placeholder 2">
            <a:extLst>
              <a:ext uri="{FF2B5EF4-FFF2-40B4-BE49-F238E27FC236}">
                <a16:creationId xmlns:a16="http://schemas.microsoft.com/office/drawing/2014/main" id="{C225D34F-8364-A27E-00B8-9FD0A0015B7C}"/>
              </a:ext>
            </a:extLst>
          </p:cNvPr>
          <p:cNvSpPr>
            <a:spLocks noGrp="1"/>
          </p:cNvSpPr>
          <p:nvPr>
            <p:ph type="sldNum" sz="quarter" idx="10"/>
          </p:nvPr>
        </p:nvSpPr>
        <p:spPr>
          <a:xfrm>
            <a:off x="10992545" y="6529214"/>
            <a:ext cx="1171972" cy="284162"/>
          </a:xfrm>
        </p:spPr>
        <p:txBody>
          <a:bodyPr/>
          <a:lstStyle/>
          <a:p>
            <a:fld id="{5BB4BE56-62DA-4504-B58B-A51906D16A6E}" type="slidenum">
              <a:rPr lang="en-GB" smtClean="0"/>
              <a:pPr/>
              <a:t>10</a:t>
            </a:fld>
            <a:endParaRPr lang="en-GB" dirty="0"/>
          </a:p>
        </p:txBody>
      </p:sp>
      <p:pic>
        <p:nvPicPr>
          <p:cNvPr id="4" name="Graphic 3" descr="Open book outline">
            <a:extLst>
              <a:ext uri="{FF2B5EF4-FFF2-40B4-BE49-F238E27FC236}">
                <a16:creationId xmlns:a16="http://schemas.microsoft.com/office/drawing/2014/main" id="{2BA95CCE-AE8C-5820-3EAC-1F3FA0250A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3712" y="2709043"/>
            <a:ext cx="1512168" cy="1512168"/>
          </a:xfrm>
          <a:prstGeom prst="rect">
            <a:avLst/>
          </a:prstGeom>
        </p:spPr>
      </p:pic>
      <p:sp>
        <p:nvSpPr>
          <p:cNvPr id="5" name="Flowchart: Multidocument 4">
            <a:extLst>
              <a:ext uri="{FF2B5EF4-FFF2-40B4-BE49-F238E27FC236}">
                <a16:creationId xmlns:a16="http://schemas.microsoft.com/office/drawing/2014/main" id="{DC51D7AA-67A4-0650-AFA5-44F629D80F4D}"/>
              </a:ext>
            </a:extLst>
          </p:cNvPr>
          <p:cNvSpPr/>
          <p:nvPr/>
        </p:nvSpPr>
        <p:spPr>
          <a:xfrm>
            <a:off x="7176120" y="2780928"/>
            <a:ext cx="1646288" cy="1296144"/>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sp>
        <p:nvSpPr>
          <p:cNvPr id="9" name="Arrow: Right 8">
            <a:extLst>
              <a:ext uri="{FF2B5EF4-FFF2-40B4-BE49-F238E27FC236}">
                <a16:creationId xmlns:a16="http://schemas.microsoft.com/office/drawing/2014/main" id="{25FC512D-9771-8D05-B481-E4C24937F464}"/>
              </a:ext>
            </a:extLst>
          </p:cNvPr>
          <p:cNvSpPr/>
          <p:nvPr/>
        </p:nvSpPr>
        <p:spPr>
          <a:xfrm>
            <a:off x="5760344" y="3309758"/>
            <a:ext cx="720080" cy="370838"/>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grid of white rectangular objects&#10;&#10;AI-generated content may be incorrect.">
            <a:extLst>
              <a:ext uri="{FF2B5EF4-FFF2-40B4-BE49-F238E27FC236}">
                <a16:creationId xmlns:a16="http://schemas.microsoft.com/office/drawing/2014/main" id="{8E0592E2-3163-6DB8-0139-A9ED86056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6949" y="1506703"/>
            <a:ext cx="824628" cy="486609"/>
          </a:xfrm>
          <a:prstGeom prst="rect">
            <a:avLst/>
          </a:prstGeom>
        </p:spPr>
      </p:pic>
      <p:pic>
        <p:nvPicPr>
          <p:cNvPr id="12" name="Graphic 11" descr="Quill outline">
            <a:extLst>
              <a:ext uri="{FF2B5EF4-FFF2-40B4-BE49-F238E27FC236}">
                <a16:creationId xmlns:a16="http://schemas.microsoft.com/office/drawing/2014/main" id="{95F8C68D-A26E-478D-89C6-C274D467C1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1784" y="1430219"/>
            <a:ext cx="639578" cy="639578"/>
          </a:xfrm>
          <a:prstGeom prst="rect">
            <a:avLst/>
          </a:prstGeom>
        </p:spPr>
      </p:pic>
      <p:sp>
        <p:nvSpPr>
          <p:cNvPr id="41" name="Left Brace 40">
            <a:extLst>
              <a:ext uri="{FF2B5EF4-FFF2-40B4-BE49-F238E27FC236}">
                <a16:creationId xmlns:a16="http://schemas.microsoft.com/office/drawing/2014/main" id="{823CE654-7B29-2CCE-4AB7-69545C25AF38}"/>
              </a:ext>
            </a:extLst>
          </p:cNvPr>
          <p:cNvSpPr/>
          <p:nvPr/>
        </p:nvSpPr>
        <p:spPr>
          <a:xfrm rot="5400000">
            <a:off x="7809847" y="1525982"/>
            <a:ext cx="344970" cy="1646288"/>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
        <p:nvSpPr>
          <p:cNvPr id="42" name="Left Brace 41">
            <a:extLst>
              <a:ext uri="{FF2B5EF4-FFF2-40B4-BE49-F238E27FC236}">
                <a16:creationId xmlns:a16="http://schemas.microsoft.com/office/drawing/2014/main" id="{A1ECD6CD-9870-8D95-DD57-BA9DD83A2D8F}"/>
              </a:ext>
            </a:extLst>
          </p:cNvPr>
          <p:cNvSpPr/>
          <p:nvPr/>
        </p:nvSpPr>
        <p:spPr>
          <a:xfrm rot="5400000">
            <a:off x="4148212" y="1661379"/>
            <a:ext cx="318714" cy="1349238"/>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FB018858-9902-6D5C-DF16-D8B6FF74CDF5}"/>
              </a:ext>
            </a:extLst>
          </p:cNvPr>
          <p:cNvSpPr txBox="1"/>
          <p:nvPr/>
        </p:nvSpPr>
        <p:spPr>
          <a:xfrm>
            <a:off x="3179491" y="4581128"/>
            <a:ext cx="2124850" cy="369332"/>
          </a:xfrm>
          <a:prstGeom prst="rect">
            <a:avLst/>
          </a:prstGeom>
          <a:noFill/>
        </p:spPr>
        <p:txBody>
          <a:bodyPr wrap="square">
            <a:spAutoFit/>
          </a:bodyPr>
          <a:lstStyle/>
          <a:p>
            <a:pPr algn="ctr"/>
            <a:r>
              <a:rPr lang="en-GB" dirty="0"/>
              <a:t>unstructured text</a:t>
            </a:r>
          </a:p>
        </p:txBody>
      </p:sp>
      <p:sp>
        <p:nvSpPr>
          <p:cNvPr id="28" name="TextBox 27">
            <a:extLst>
              <a:ext uri="{FF2B5EF4-FFF2-40B4-BE49-F238E27FC236}">
                <a16:creationId xmlns:a16="http://schemas.microsoft.com/office/drawing/2014/main" id="{A41DEED8-7AC9-34B3-D287-DF71F9785C7C}"/>
              </a:ext>
            </a:extLst>
          </p:cNvPr>
          <p:cNvSpPr txBox="1"/>
          <p:nvPr/>
        </p:nvSpPr>
        <p:spPr>
          <a:xfrm>
            <a:off x="6736250" y="4581128"/>
            <a:ext cx="2526027" cy="369332"/>
          </a:xfrm>
          <a:prstGeom prst="rect">
            <a:avLst/>
          </a:prstGeom>
          <a:noFill/>
        </p:spPr>
        <p:txBody>
          <a:bodyPr wrap="square">
            <a:spAutoFit/>
          </a:bodyPr>
          <a:lstStyle/>
          <a:p>
            <a:pPr algn="ctr"/>
            <a:r>
              <a:rPr lang="en-GB" dirty="0"/>
              <a:t>structured data table</a:t>
            </a:r>
          </a:p>
        </p:txBody>
      </p:sp>
    </p:spTree>
    <p:extLst>
      <p:ext uri="{BB962C8B-B14F-4D97-AF65-F5344CB8AC3E}">
        <p14:creationId xmlns:p14="http://schemas.microsoft.com/office/powerpoint/2010/main" val="56599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7963B1-B665-4D05-2068-8D1DE6525E95}"/>
              </a:ext>
            </a:extLst>
          </p:cNvPr>
          <p:cNvSpPr>
            <a:spLocks noGrp="1"/>
          </p:cNvSpPr>
          <p:nvPr>
            <p:ph type="title"/>
          </p:nvPr>
        </p:nvSpPr>
        <p:spPr>
          <a:xfrm>
            <a:off x="1127448" y="136446"/>
            <a:ext cx="10778805" cy="792242"/>
          </a:xfrm>
        </p:spPr>
        <p:txBody>
          <a:bodyPr/>
          <a:lstStyle/>
          <a:p>
            <a:r>
              <a:rPr lang="en-GB" dirty="0"/>
              <a:t>Base data table structure</a:t>
            </a:r>
          </a:p>
        </p:txBody>
      </p:sp>
      <p:pic>
        <p:nvPicPr>
          <p:cNvPr id="5" name="Picture 4">
            <a:extLst>
              <a:ext uri="{FF2B5EF4-FFF2-40B4-BE49-F238E27FC236}">
                <a16:creationId xmlns:a16="http://schemas.microsoft.com/office/drawing/2014/main" id="{C171E362-AE85-361C-7BD2-65AC79068779}"/>
              </a:ext>
            </a:extLst>
          </p:cNvPr>
          <p:cNvPicPr>
            <a:picLocks noChangeAspect="1"/>
          </p:cNvPicPr>
          <p:nvPr/>
        </p:nvPicPr>
        <p:blipFill>
          <a:blip r:embed="rId2"/>
          <a:stretch>
            <a:fillRect/>
          </a:stretch>
        </p:blipFill>
        <p:spPr>
          <a:xfrm>
            <a:off x="3359696" y="1412776"/>
            <a:ext cx="7968208" cy="4325919"/>
          </a:xfrm>
          <a:prstGeom prst="rect">
            <a:avLst/>
          </a:prstGeom>
        </p:spPr>
      </p:pic>
      <p:sp>
        <p:nvSpPr>
          <p:cNvPr id="2" name="Slide Number Placeholder 1">
            <a:extLst>
              <a:ext uri="{FF2B5EF4-FFF2-40B4-BE49-F238E27FC236}">
                <a16:creationId xmlns:a16="http://schemas.microsoft.com/office/drawing/2014/main" id="{91FCE0D0-17BC-3236-BD19-34570800B877}"/>
              </a:ext>
            </a:extLst>
          </p:cNvPr>
          <p:cNvSpPr>
            <a:spLocks noGrp="1"/>
          </p:cNvSpPr>
          <p:nvPr>
            <p:ph type="sldNum" sz="quarter" idx="10"/>
          </p:nvPr>
        </p:nvSpPr>
        <p:spPr/>
        <p:txBody>
          <a:bodyPr/>
          <a:lstStyle/>
          <a:p>
            <a:pPr>
              <a:defRPr/>
            </a:pPr>
            <a:fld id="{5BB4BE56-62DA-4504-B58B-A51906D16A6E}" type="slidenum">
              <a:rPr lang="en-GB" smtClean="0"/>
              <a:pPr>
                <a:defRPr/>
              </a:pPr>
              <a:t>11</a:t>
            </a:fld>
            <a:endParaRPr lang="en-GB" dirty="0"/>
          </a:p>
        </p:txBody>
      </p:sp>
    </p:spTree>
    <p:extLst>
      <p:ext uri="{BB962C8B-B14F-4D97-AF65-F5344CB8AC3E}">
        <p14:creationId xmlns:p14="http://schemas.microsoft.com/office/powerpoint/2010/main" val="172868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382E-4D49-EC81-917A-421A61A61932}"/>
              </a:ext>
            </a:extLst>
          </p:cNvPr>
          <p:cNvSpPr>
            <a:spLocks noGrp="1"/>
          </p:cNvSpPr>
          <p:nvPr>
            <p:ph type="title"/>
          </p:nvPr>
        </p:nvSpPr>
        <p:spPr>
          <a:xfrm>
            <a:off x="1127448" y="136446"/>
            <a:ext cx="10778805" cy="792242"/>
          </a:xfrm>
        </p:spPr>
        <p:txBody>
          <a:bodyPr/>
          <a:lstStyle/>
          <a:p>
            <a:r>
              <a:rPr lang="fr-FR" dirty="0"/>
              <a:t>Base table composition structure</a:t>
            </a:r>
            <a:endParaRPr lang="en-GB" dirty="0"/>
          </a:p>
        </p:txBody>
      </p:sp>
      <p:sp>
        <p:nvSpPr>
          <p:cNvPr id="3" name="Slide Number Placeholder 2">
            <a:extLst>
              <a:ext uri="{FF2B5EF4-FFF2-40B4-BE49-F238E27FC236}">
                <a16:creationId xmlns:a16="http://schemas.microsoft.com/office/drawing/2014/main" id="{37422619-B665-7A80-1034-B5357028E07C}"/>
              </a:ext>
            </a:extLst>
          </p:cNvPr>
          <p:cNvSpPr>
            <a:spLocks noGrp="1"/>
          </p:cNvSpPr>
          <p:nvPr>
            <p:ph type="sldNum" sz="quarter" idx="10"/>
          </p:nvPr>
        </p:nvSpPr>
        <p:spPr>
          <a:xfrm>
            <a:off x="10992545" y="6529214"/>
            <a:ext cx="1171972" cy="284162"/>
          </a:xfrm>
        </p:spPr>
        <p:txBody>
          <a:bodyPr/>
          <a:lstStyle/>
          <a:p>
            <a:fld id="{5BB4BE56-62DA-4504-B58B-A51906D16A6E}" type="slidenum">
              <a:rPr lang="en-GB" smtClean="0"/>
              <a:pPr/>
              <a:t>12</a:t>
            </a:fld>
            <a:endParaRPr lang="en-GB" dirty="0"/>
          </a:p>
        </p:txBody>
      </p:sp>
      <p:graphicFrame>
        <p:nvGraphicFramePr>
          <p:cNvPr id="4" name="Table 3">
            <a:extLst>
              <a:ext uri="{FF2B5EF4-FFF2-40B4-BE49-F238E27FC236}">
                <a16:creationId xmlns:a16="http://schemas.microsoft.com/office/drawing/2014/main" id="{74F8ECD1-39F5-226F-11BC-284B575A8162}"/>
              </a:ext>
            </a:extLst>
          </p:cNvPr>
          <p:cNvGraphicFramePr>
            <a:graphicFrameLocks noGrp="1"/>
          </p:cNvGraphicFramePr>
          <p:nvPr>
            <p:extLst>
              <p:ext uri="{D42A27DB-BD31-4B8C-83A1-F6EECF244321}">
                <p14:modId xmlns:p14="http://schemas.microsoft.com/office/powerpoint/2010/main" val="2983146780"/>
              </p:ext>
            </p:extLst>
          </p:nvPr>
        </p:nvGraphicFramePr>
        <p:xfrm>
          <a:off x="895350" y="1911667"/>
          <a:ext cx="11010900" cy="2651760"/>
        </p:xfrm>
        <a:graphic>
          <a:graphicData uri="http://schemas.openxmlformats.org/drawingml/2006/table">
            <a:tbl>
              <a:tblPr/>
              <a:tblGrid>
                <a:gridCol w="1744266">
                  <a:extLst>
                    <a:ext uri="{9D8B030D-6E8A-4147-A177-3AD203B41FA5}">
                      <a16:colId xmlns:a16="http://schemas.microsoft.com/office/drawing/2014/main" val="1561098429"/>
                    </a:ext>
                  </a:extLst>
                </a:gridCol>
                <a:gridCol w="1512168">
                  <a:extLst>
                    <a:ext uri="{9D8B030D-6E8A-4147-A177-3AD203B41FA5}">
                      <a16:colId xmlns:a16="http://schemas.microsoft.com/office/drawing/2014/main" val="37713589"/>
                    </a:ext>
                  </a:extLst>
                </a:gridCol>
                <a:gridCol w="1512168">
                  <a:extLst>
                    <a:ext uri="{9D8B030D-6E8A-4147-A177-3AD203B41FA5}">
                      <a16:colId xmlns:a16="http://schemas.microsoft.com/office/drawing/2014/main" val="503080012"/>
                    </a:ext>
                  </a:extLst>
                </a:gridCol>
                <a:gridCol w="6242298">
                  <a:extLst>
                    <a:ext uri="{9D8B030D-6E8A-4147-A177-3AD203B41FA5}">
                      <a16:colId xmlns:a16="http://schemas.microsoft.com/office/drawing/2014/main" val="407418221"/>
                    </a:ext>
                  </a:extLst>
                </a:gridCol>
              </a:tblGrid>
              <a:tr h="0">
                <a:tc gridSpan="4">
                  <a:txBody>
                    <a:bodyPr/>
                    <a:lstStyle/>
                    <a:p>
                      <a:pPr algn="ctr">
                        <a:buNone/>
                      </a:pPr>
                      <a:r>
                        <a:rPr lang="fr-FR" i="1" dirty="0">
                          <a:effectLst/>
                        </a:rPr>
                        <a:t>base table composition structure</a:t>
                      </a:r>
                      <a:endParaRPr lang="fr-FR" dirty="0">
                        <a:effectLst/>
                      </a:endParaRPr>
                    </a:p>
                  </a:txBody>
                  <a:tcPr anchor="ctr">
                    <a:lnL>
                      <a:noFill/>
                    </a:lnL>
                    <a:lnR>
                      <a:noFill/>
                    </a:lnR>
                    <a:lnT>
                      <a:noFill/>
                    </a:lnT>
                    <a:lnB>
                      <a:noFill/>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9456408"/>
                  </a:ext>
                </a:extLst>
              </a:tr>
              <a:tr h="0">
                <a:tc>
                  <a:txBody>
                    <a:bodyPr/>
                    <a:lstStyle/>
                    <a:p>
                      <a:pPr>
                        <a:buNone/>
                      </a:pPr>
                      <a:r>
                        <a:rPr lang="en-GB" b="1" dirty="0">
                          <a:effectLst/>
                        </a:rPr>
                        <a:t>data type</a:t>
                      </a:r>
                      <a:endParaRPr lang="en-GB" dirty="0">
                        <a:effectLst/>
                      </a:endParaRPr>
                    </a:p>
                  </a:txBody>
                  <a:tcPr anchor="ctr">
                    <a:lnL>
                      <a:noFill/>
                    </a:lnL>
                    <a:lnR>
                      <a:noFill/>
                    </a:lnR>
                    <a:lnT>
                      <a:noFill/>
                    </a:lnT>
                    <a:lnB>
                      <a:noFill/>
                    </a:lnB>
                    <a:solidFill>
                      <a:srgbClr val="F4F5F7"/>
                    </a:solidFill>
                  </a:tcPr>
                </a:tc>
                <a:tc>
                  <a:txBody>
                    <a:bodyPr/>
                    <a:lstStyle/>
                    <a:p>
                      <a:pPr>
                        <a:buNone/>
                      </a:pPr>
                      <a:r>
                        <a:rPr lang="en-GB" b="1" dirty="0">
                          <a:effectLst/>
                        </a:rPr>
                        <a:t>structure type</a:t>
                      </a:r>
                      <a:endParaRPr lang="en-GB" dirty="0">
                        <a:effectLst/>
                      </a:endParaRPr>
                    </a:p>
                  </a:txBody>
                  <a:tcPr anchor="ctr">
                    <a:lnL>
                      <a:noFill/>
                    </a:lnL>
                    <a:lnR>
                      <a:noFill/>
                    </a:lnR>
                    <a:lnT>
                      <a:noFill/>
                    </a:lnT>
                    <a:lnB>
                      <a:noFill/>
                    </a:lnB>
                    <a:solidFill>
                      <a:srgbClr val="F4F5F7"/>
                    </a:solidFill>
                  </a:tcPr>
                </a:tc>
                <a:tc>
                  <a:txBody>
                    <a:bodyPr/>
                    <a:lstStyle/>
                    <a:p>
                      <a:pPr>
                        <a:buNone/>
                      </a:pPr>
                      <a:r>
                        <a:rPr lang="en-GB" b="1" dirty="0">
                          <a:effectLst/>
                        </a:rPr>
                        <a:t>table structure element</a:t>
                      </a:r>
                      <a:endParaRPr lang="en-GB" dirty="0">
                        <a:effectLst/>
                      </a:endParaRPr>
                    </a:p>
                  </a:txBody>
                  <a:tcPr anchor="ctr">
                    <a:lnL>
                      <a:noFill/>
                    </a:lnL>
                    <a:lnR>
                      <a:noFill/>
                    </a:lnR>
                    <a:lnT>
                      <a:noFill/>
                    </a:lnT>
                    <a:lnB>
                      <a:noFill/>
                    </a:lnB>
                    <a:solidFill>
                      <a:srgbClr val="F4F5F7"/>
                    </a:solidFill>
                  </a:tcPr>
                </a:tc>
                <a:tc>
                  <a:txBody>
                    <a:bodyPr/>
                    <a:lstStyle/>
                    <a:p>
                      <a:pPr>
                        <a:buNone/>
                      </a:pPr>
                      <a:r>
                        <a:rPr lang="en-GB" b="1">
                          <a:effectLst/>
                        </a:rPr>
                        <a:t>description</a:t>
                      </a:r>
                      <a:endParaRPr lang="en-GB">
                        <a:effectLst/>
                      </a:endParaRPr>
                    </a:p>
                  </a:txBody>
                  <a:tcPr anchor="ctr">
                    <a:lnL>
                      <a:noFill/>
                    </a:lnL>
                    <a:lnR>
                      <a:noFill/>
                    </a:lnR>
                    <a:lnT>
                      <a:noFill/>
                    </a:lnT>
                    <a:lnB>
                      <a:noFill/>
                    </a:lnB>
                    <a:solidFill>
                      <a:srgbClr val="F4F5F7"/>
                    </a:solidFill>
                  </a:tcPr>
                </a:tc>
                <a:extLst>
                  <a:ext uri="{0D108BD9-81ED-4DB2-BD59-A6C34878D82A}">
                    <a16:rowId xmlns:a16="http://schemas.microsoft.com/office/drawing/2014/main" val="2047122662"/>
                  </a:ext>
                </a:extLst>
              </a:tr>
              <a:tr h="0">
                <a:tc>
                  <a:txBody>
                    <a:bodyPr/>
                    <a:lstStyle/>
                    <a:p>
                      <a:pPr>
                        <a:buNone/>
                      </a:pPr>
                      <a:r>
                        <a:rPr lang="en-GB" dirty="0"/>
                        <a:t>data item</a:t>
                      </a:r>
                    </a:p>
                  </a:txBody>
                  <a:tcPr anchor="ctr">
                    <a:lnL>
                      <a:noFill/>
                    </a:lnL>
                    <a:lnR>
                      <a:noFill/>
                    </a:lnR>
                    <a:lnT>
                      <a:noFill/>
                    </a:lnT>
                    <a:lnB>
                      <a:noFill/>
                    </a:lnB>
                    <a:noFill/>
                  </a:tcPr>
                </a:tc>
                <a:tc>
                  <a:txBody>
                    <a:bodyPr/>
                    <a:lstStyle/>
                    <a:p>
                      <a:pPr>
                        <a:buNone/>
                      </a:pPr>
                      <a:r>
                        <a:rPr lang="en-GB" dirty="0"/>
                        <a:t>table</a:t>
                      </a:r>
                    </a:p>
                  </a:txBody>
                  <a:tcPr anchor="ctr">
                    <a:lnL>
                      <a:noFill/>
                    </a:lnL>
                    <a:lnR>
                      <a:noFill/>
                    </a:lnR>
                    <a:lnT>
                      <a:noFill/>
                    </a:lnT>
                    <a:lnB>
                      <a:noFill/>
                    </a:lnB>
                    <a:noFill/>
                  </a:tcPr>
                </a:tc>
                <a:tc>
                  <a:txBody>
                    <a:bodyPr/>
                    <a:lstStyle/>
                    <a:p>
                      <a:pPr>
                        <a:buNone/>
                      </a:pPr>
                      <a:r>
                        <a:rPr lang="en-GB" dirty="0"/>
                        <a:t>row</a:t>
                      </a:r>
                    </a:p>
                  </a:txBody>
                  <a:tcPr anchor="ctr">
                    <a:lnL>
                      <a:noFill/>
                    </a:lnL>
                    <a:lnR>
                      <a:noFill/>
                    </a:lnR>
                    <a:lnT>
                      <a:noFill/>
                    </a:lnT>
                    <a:lnB>
                      <a:noFill/>
                    </a:lnB>
                    <a:noFill/>
                  </a:tcPr>
                </a:tc>
                <a:tc>
                  <a:txBody>
                    <a:bodyPr/>
                    <a:lstStyle/>
                    <a:p>
                      <a:pPr>
                        <a:buNone/>
                      </a:pPr>
                      <a:r>
                        <a:rPr lang="en-GB"/>
                        <a:t>composed of cells organised by column</a:t>
                      </a:r>
                    </a:p>
                  </a:txBody>
                  <a:tcPr anchor="ctr">
                    <a:lnL>
                      <a:noFill/>
                    </a:lnL>
                    <a:lnR>
                      <a:noFill/>
                    </a:lnR>
                    <a:lnT>
                      <a:noFill/>
                    </a:lnT>
                    <a:lnB>
                      <a:noFill/>
                    </a:lnB>
                    <a:noFill/>
                  </a:tcPr>
                </a:tc>
                <a:extLst>
                  <a:ext uri="{0D108BD9-81ED-4DB2-BD59-A6C34878D82A}">
                    <a16:rowId xmlns:a16="http://schemas.microsoft.com/office/drawing/2014/main" val="3645830167"/>
                  </a:ext>
                </a:extLst>
              </a:tr>
              <a:tr h="0">
                <a:tc>
                  <a:txBody>
                    <a:bodyPr/>
                    <a:lstStyle/>
                    <a:p>
                      <a:pPr>
                        <a:buNone/>
                      </a:pPr>
                      <a:r>
                        <a:rPr lang="en-GB" dirty="0"/>
                        <a:t>data column</a:t>
                      </a:r>
                    </a:p>
                  </a:txBody>
                  <a:tcPr anchor="ctr">
                    <a:lnL>
                      <a:noFill/>
                    </a:lnL>
                    <a:lnR>
                      <a:noFill/>
                    </a:lnR>
                    <a:lnT>
                      <a:noFill/>
                    </a:lnT>
                    <a:lnB>
                      <a:noFill/>
                    </a:lnB>
                    <a:noFill/>
                  </a:tcPr>
                </a:tc>
                <a:tc>
                  <a:txBody>
                    <a:bodyPr/>
                    <a:lstStyle/>
                    <a:p>
                      <a:pPr>
                        <a:buNone/>
                      </a:pPr>
                      <a:r>
                        <a:rPr lang="en-GB" dirty="0"/>
                        <a:t>table</a:t>
                      </a:r>
                    </a:p>
                  </a:txBody>
                  <a:tcPr anchor="ctr">
                    <a:lnL>
                      <a:noFill/>
                    </a:lnL>
                    <a:lnR>
                      <a:noFill/>
                    </a:lnR>
                    <a:lnT>
                      <a:noFill/>
                    </a:lnT>
                    <a:lnB>
                      <a:noFill/>
                    </a:lnB>
                    <a:noFill/>
                  </a:tcPr>
                </a:tc>
                <a:tc>
                  <a:txBody>
                    <a:bodyPr/>
                    <a:lstStyle/>
                    <a:p>
                      <a:pPr>
                        <a:buNone/>
                      </a:pPr>
                      <a:r>
                        <a:rPr lang="en-GB" dirty="0"/>
                        <a:t>column</a:t>
                      </a:r>
                    </a:p>
                  </a:txBody>
                  <a:tcPr anchor="ctr">
                    <a:lnL>
                      <a:noFill/>
                    </a:lnL>
                    <a:lnR>
                      <a:noFill/>
                    </a:lnR>
                    <a:lnT>
                      <a:noFill/>
                    </a:lnT>
                    <a:lnB>
                      <a:noFill/>
                    </a:lnB>
                    <a:noFill/>
                  </a:tcPr>
                </a:tc>
                <a:tc>
                  <a:txBody>
                    <a:bodyPr/>
                    <a:lstStyle/>
                    <a:p>
                      <a:pPr>
                        <a:buNone/>
                      </a:pPr>
                      <a:r>
                        <a:rPr lang="en-GB"/>
                        <a:t>composed of cells organised by row - has a single column heading cell.</a:t>
                      </a:r>
                    </a:p>
                  </a:txBody>
                  <a:tcPr anchor="ctr">
                    <a:lnL>
                      <a:noFill/>
                    </a:lnL>
                    <a:lnR>
                      <a:noFill/>
                    </a:lnR>
                    <a:lnT>
                      <a:noFill/>
                    </a:lnT>
                    <a:lnB>
                      <a:noFill/>
                    </a:lnB>
                    <a:noFill/>
                  </a:tcPr>
                </a:tc>
                <a:extLst>
                  <a:ext uri="{0D108BD9-81ED-4DB2-BD59-A6C34878D82A}">
                    <a16:rowId xmlns:a16="http://schemas.microsoft.com/office/drawing/2014/main" val="1151480098"/>
                  </a:ext>
                </a:extLst>
              </a:tr>
              <a:tr h="0">
                <a:tc>
                  <a:txBody>
                    <a:bodyPr/>
                    <a:lstStyle/>
                    <a:p>
                      <a:pPr>
                        <a:buNone/>
                      </a:pPr>
                      <a:r>
                        <a:rPr lang="en-GB" dirty="0"/>
                        <a:t>data cell</a:t>
                      </a:r>
                    </a:p>
                  </a:txBody>
                  <a:tcPr anchor="ctr">
                    <a:lnL>
                      <a:noFill/>
                    </a:lnL>
                    <a:lnR>
                      <a:noFill/>
                    </a:lnR>
                    <a:lnT>
                      <a:noFill/>
                    </a:lnT>
                    <a:lnB>
                      <a:noFill/>
                    </a:lnB>
                    <a:noFill/>
                  </a:tcPr>
                </a:tc>
                <a:tc>
                  <a:txBody>
                    <a:bodyPr/>
                    <a:lstStyle/>
                    <a:p>
                      <a:pPr>
                        <a:buNone/>
                      </a:pPr>
                      <a:r>
                        <a:rPr lang="en-GB" dirty="0"/>
                        <a:t>table</a:t>
                      </a:r>
                    </a:p>
                  </a:txBody>
                  <a:tcPr anchor="ctr">
                    <a:lnL>
                      <a:noFill/>
                    </a:lnL>
                    <a:lnR>
                      <a:noFill/>
                    </a:lnR>
                    <a:lnT>
                      <a:noFill/>
                    </a:lnT>
                    <a:lnB>
                      <a:noFill/>
                    </a:lnB>
                    <a:noFill/>
                  </a:tcPr>
                </a:tc>
                <a:tc>
                  <a:txBody>
                    <a:bodyPr/>
                    <a:lstStyle/>
                    <a:p>
                      <a:pPr>
                        <a:buNone/>
                      </a:pPr>
                      <a:r>
                        <a:rPr lang="en-GB" dirty="0"/>
                        <a:t>cell</a:t>
                      </a:r>
                    </a:p>
                  </a:txBody>
                  <a:tcPr anchor="ctr">
                    <a:lnL>
                      <a:noFill/>
                    </a:lnL>
                    <a:lnR>
                      <a:noFill/>
                    </a:lnR>
                    <a:lnT>
                      <a:noFill/>
                    </a:lnT>
                    <a:lnB>
                      <a:noFill/>
                    </a:lnB>
                    <a:noFill/>
                  </a:tcPr>
                </a:tc>
                <a:tc>
                  <a:txBody>
                    <a:bodyPr/>
                    <a:lstStyle/>
                    <a:p>
                      <a:pPr>
                        <a:buNone/>
                      </a:pPr>
                      <a:r>
                        <a:rPr lang="en-GB" dirty="0"/>
                        <a:t>the intersection of columns and rows - has content</a:t>
                      </a:r>
                    </a:p>
                  </a:txBody>
                  <a:tcPr anchor="ctr">
                    <a:lnL>
                      <a:noFill/>
                    </a:lnL>
                    <a:lnR>
                      <a:noFill/>
                    </a:lnR>
                    <a:lnT>
                      <a:noFill/>
                    </a:lnT>
                    <a:lnB>
                      <a:noFill/>
                    </a:lnB>
                    <a:noFill/>
                  </a:tcPr>
                </a:tc>
                <a:extLst>
                  <a:ext uri="{0D108BD9-81ED-4DB2-BD59-A6C34878D82A}">
                    <a16:rowId xmlns:a16="http://schemas.microsoft.com/office/drawing/2014/main" val="3913874631"/>
                  </a:ext>
                </a:extLst>
              </a:tr>
            </a:tbl>
          </a:graphicData>
        </a:graphic>
      </p:graphicFrame>
      <p:sp>
        <p:nvSpPr>
          <p:cNvPr id="5" name="Rectangle 1">
            <a:hlinkClick r:id="rId2"/>
            <a:extLst>
              <a:ext uri="{FF2B5EF4-FFF2-40B4-BE49-F238E27FC236}">
                <a16:creationId xmlns:a16="http://schemas.microsoft.com/office/drawing/2014/main" id="{63D96853-C7A0-1E56-2098-DA170B019AB4}"/>
              </a:ext>
            </a:extLst>
          </p:cNvPr>
          <p:cNvSpPr>
            <a:spLocks noChangeArrowheads="1"/>
          </p:cNvSpPr>
          <p:nvPr/>
        </p:nvSpPr>
        <p:spPr bwMode="auto">
          <a:xfrm>
            <a:off x="895350" y="1911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a:extLst>
              <a:ext uri="{FF2B5EF4-FFF2-40B4-BE49-F238E27FC236}">
                <a16:creationId xmlns:a16="http://schemas.microsoft.com/office/drawing/2014/main" id="{51EBDB95-B4D6-A1A6-057D-E73AD14792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8" name="Rectangle 7">
            <a:extLst>
              <a:ext uri="{FF2B5EF4-FFF2-40B4-BE49-F238E27FC236}">
                <a16:creationId xmlns:a16="http://schemas.microsoft.com/office/drawing/2014/main" id="{960F1184-0CBB-E290-CE11-CB99DB128393}"/>
              </a:ext>
            </a:extLst>
          </p:cNvPr>
          <p:cNvSpPr/>
          <p:nvPr/>
        </p:nvSpPr>
        <p:spPr>
          <a:xfrm>
            <a:off x="-1746" y="17241"/>
            <a:ext cx="12204370" cy="6840759"/>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3679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BD48-31D2-2410-3FA1-36DE859FB380}"/>
              </a:ext>
            </a:extLst>
          </p:cNvPr>
          <p:cNvSpPr>
            <a:spLocks noGrp="1"/>
          </p:cNvSpPr>
          <p:nvPr>
            <p:ph type="title"/>
          </p:nvPr>
        </p:nvSpPr>
        <p:spPr>
          <a:xfrm>
            <a:off x="1127448" y="136446"/>
            <a:ext cx="10778805" cy="792242"/>
          </a:xfrm>
        </p:spPr>
        <p:txBody>
          <a:bodyPr/>
          <a:lstStyle/>
          <a:p>
            <a:r>
              <a:rPr lang="en-GB" dirty="0"/>
              <a:t>Extended data table structure</a:t>
            </a:r>
          </a:p>
        </p:txBody>
      </p:sp>
      <p:sp>
        <p:nvSpPr>
          <p:cNvPr id="3" name="Slide Number Placeholder 2">
            <a:extLst>
              <a:ext uri="{FF2B5EF4-FFF2-40B4-BE49-F238E27FC236}">
                <a16:creationId xmlns:a16="http://schemas.microsoft.com/office/drawing/2014/main" id="{E4016E65-CB2C-DE75-E10E-6601F1A5E574}"/>
              </a:ext>
            </a:extLst>
          </p:cNvPr>
          <p:cNvSpPr>
            <a:spLocks noGrp="1"/>
          </p:cNvSpPr>
          <p:nvPr>
            <p:ph type="sldNum" sz="quarter" idx="10"/>
          </p:nvPr>
        </p:nvSpPr>
        <p:spPr>
          <a:xfrm>
            <a:off x="10992545" y="6529214"/>
            <a:ext cx="1171972" cy="284162"/>
          </a:xfrm>
        </p:spPr>
        <p:txBody>
          <a:bodyPr/>
          <a:lstStyle/>
          <a:p>
            <a:fld id="{5BB4BE56-62DA-4504-B58B-A51906D16A6E}" type="slidenum">
              <a:rPr lang="en-GB" smtClean="0"/>
              <a:pPr/>
              <a:t>13</a:t>
            </a:fld>
            <a:endParaRPr lang="en-GB" dirty="0"/>
          </a:p>
        </p:txBody>
      </p:sp>
      <p:pic>
        <p:nvPicPr>
          <p:cNvPr id="5" name="Picture 4" descr="A diagram of a table&#10;&#10;AI-generated content may be incorrect.">
            <a:extLst>
              <a:ext uri="{FF2B5EF4-FFF2-40B4-BE49-F238E27FC236}">
                <a16:creationId xmlns:a16="http://schemas.microsoft.com/office/drawing/2014/main" id="{B71EA61F-1C08-F924-B094-4C7107D42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873" y="1628800"/>
            <a:ext cx="7813658" cy="3830598"/>
          </a:xfrm>
          <a:prstGeom prst="rect">
            <a:avLst/>
          </a:prstGeom>
        </p:spPr>
      </p:pic>
      <p:sp>
        <p:nvSpPr>
          <p:cNvPr id="10" name="Rectangle 9">
            <a:extLst>
              <a:ext uri="{FF2B5EF4-FFF2-40B4-BE49-F238E27FC236}">
                <a16:creationId xmlns:a16="http://schemas.microsoft.com/office/drawing/2014/main" id="{D1D47D02-13B2-A000-1C0A-4CD27BAE98DE}"/>
              </a:ext>
            </a:extLst>
          </p:cNvPr>
          <p:cNvSpPr/>
          <p:nvPr/>
        </p:nvSpPr>
        <p:spPr>
          <a:xfrm>
            <a:off x="3287688" y="1340768"/>
            <a:ext cx="8712967" cy="194421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F20B4BDE-EDBD-DAE3-DE67-853F71EC439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7" name="Rectangle 6">
            <a:extLst>
              <a:ext uri="{FF2B5EF4-FFF2-40B4-BE49-F238E27FC236}">
                <a16:creationId xmlns:a16="http://schemas.microsoft.com/office/drawing/2014/main" id="{0AEFDC23-2CEB-BC23-B286-2DA2DFE7FD13}"/>
              </a:ext>
            </a:extLst>
          </p:cNvPr>
          <p:cNvSpPr/>
          <p:nvPr/>
        </p:nvSpPr>
        <p:spPr>
          <a:xfrm>
            <a:off x="0" y="-9984"/>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810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5E4DE-DA9D-8CF6-045C-9CADB4DCF990}"/>
              </a:ext>
            </a:extLst>
          </p:cNvPr>
          <p:cNvSpPr>
            <a:spLocks noGrp="1"/>
          </p:cNvSpPr>
          <p:nvPr>
            <p:ph type="title"/>
          </p:nvPr>
        </p:nvSpPr>
        <p:spPr/>
        <p:txBody>
          <a:bodyPr/>
          <a:lstStyle/>
          <a:p>
            <a:r>
              <a:rPr lang="en-GB" dirty="0"/>
              <a:t>Lump of clay - starting point</a:t>
            </a:r>
          </a:p>
        </p:txBody>
      </p:sp>
      <p:sp>
        <p:nvSpPr>
          <p:cNvPr id="5" name="Content Placeholder 4">
            <a:extLst>
              <a:ext uri="{FF2B5EF4-FFF2-40B4-BE49-F238E27FC236}">
                <a16:creationId xmlns:a16="http://schemas.microsoft.com/office/drawing/2014/main" id="{A8297AA2-6830-0B14-BD31-82DE2EE4619D}"/>
              </a:ext>
            </a:extLst>
          </p:cNvPr>
          <p:cNvSpPr>
            <a:spLocks noGrp="1"/>
          </p:cNvSpPr>
          <p:nvPr>
            <p:ph sz="quarter" idx="13"/>
          </p:nvPr>
        </p:nvSpPr>
        <p:spPr/>
        <p:txBody>
          <a:bodyPr/>
          <a:lstStyle/>
          <a:p>
            <a:r>
              <a:rPr lang="en-GB" dirty="0"/>
              <a:t>We start with unstructured text:</a:t>
            </a:r>
          </a:p>
          <a:p>
            <a:pPr lvl="1"/>
            <a:r>
              <a:rPr lang="en-GB" dirty="0"/>
              <a:t>“There is a lump of clay that, at time t1, is used to make an aesthetically valuable statue. At time t2, the statue is destroyed. At time t3, the same lump of clay is reshaped to make a different statue. This statue is aesthetically valuable too.”</a:t>
            </a:r>
          </a:p>
          <a:p>
            <a:endParaRPr lang="en-GB" dirty="0"/>
          </a:p>
          <a:p>
            <a:endParaRPr lang="en-GB" dirty="0"/>
          </a:p>
          <a:p>
            <a:r>
              <a:rPr lang="en-GB" dirty="0"/>
              <a:t>NOTE: We do this here</a:t>
            </a:r>
          </a:p>
          <a:p>
            <a:pPr lvl="1"/>
            <a:r>
              <a:rPr lang="en-GB" dirty="0"/>
              <a:t>and provide you with the results for the practical example.</a:t>
            </a:r>
          </a:p>
        </p:txBody>
      </p:sp>
      <p:sp>
        <p:nvSpPr>
          <p:cNvPr id="2" name="Slide Number Placeholder 1">
            <a:extLst>
              <a:ext uri="{FF2B5EF4-FFF2-40B4-BE49-F238E27FC236}">
                <a16:creationId xmlns:a16="http://schemas.microsoft.com/office/drawing/2014/main" id="{5818B2F6-F177-5D47-123C-6A15A65CB11A}"/>
              </a:ext>
            </a:extLst>
          </p:cNvPr>
          <p:cNvSpPr>
            <a:spLocks noGrp="1"/>
          </p:cNvSpPr>
          <p:nvPr>
            <p:ph type="sldNum" sz="quarter" idx="14"/>
          </p:nvPr>
        </p:nvSpPr>
        <p:spPr/>
        <p:txBody>
          <a:bodyPr/>
          <a:lstStyle/>
          <a:p>
            <a:pPr>
              <a:defRPr/>
            </a:pPr>
            <a:fld id="{714B418A-A2A3-4D4B-B5CA-3107C73BA013}" type="slidenum">
              <a:rPr lang="en-GB" smtClean="0"/>
              <a:pPr>
                <a:defRPr/>
              </a:pPr>
              <a:t>14</a:t>
            </a:fld>
            <a:endParaRPr lang="en-GB" dirty="0"/>
          </a:p>
        </p:txBody>
      </p:sp>
    </p:spTree>
    <p:extLst>
      <p:ext uri="{BB962C8B-B14F-4D97-AF65-F5344CB8AC3E}">
        <p14:creationId xmlns:p14="http://schemas.microsoft.com/office/powerpoint/2010/main" val="320404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BDEE0-93EA-4BDF-ED97-E3F97155C8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2C71287-F07E-BF8C-F900-181A5BA7ABAA}"/>
              </a:ext>
            </a:extLst>
          </p:cNvPr>
          <p:cNvPicPr>
            <a:picLocks noChangeAspect="1"/>
          </p:cNvPicPr>
          <p:nvPr/>
        </p:nvPicPr>
        <p:blipFill>
          <a:blip r:embed="rId2"/>
          <a:srcRect t="42790" r="33007"/>
          <a:stretch/>
        </p:blipFill>
        <p:spPr>
          <a:xfrm>
            <a:off x="5880975" y="2438947"/>
            <a:ext cx="5364596" cy="2310616"/>
          </a:xfrm>
          <a:prstGeom prst="rect">
            <a:avLst/>
          </a:prstGeom>
        </p:spPr>
      </p:pic>
      <p:sp>
        <p:nvSpPr>
          <p:cNvPr id="5" name="Content Placeholder 4">
            <a:extLst>
              <a:ext uri="{FF2B5EF4-FFF2-40B4-BE49-F238E27FC236}">
                <a16:creationId xmlns:a16="http://schemas.microsoft.com/office/drawing/2014/main" id="{70BADBEA-F914-6DCD-ABAE-535A89A83458}"/>
              </a:ext>
            </a:extLst>
          </p:cNvPr>
          <p:cNvSpPr>
            <a:spLocks noGrp="1"/>
          </p:cNvSpPr>
          <p:nvPr>
            <p:ph sz="quarter" idx="13"/>
          </p:nvPr>
        </p:nvSpPr>
        <p:spPr>
          <a:xfrm>
            <a:off x="831908" y="1724016"/>
            <a:ext cx="3744416" cy="3740479"/>
          </a:xfrm>
        </p:spPr>
        <p:txBody>
          <a:bodyPr/>
          <a:lstStyle/>
          <a:p>
            <a:pPr marL="457200" lvl="1" indent="0">
              <a:buNone/>
            </a:pPr>
            <a:endParaRPr lang="en-GB" sz="1600"/>
          </a:p>
          <a:p>
            <a:pPr marL="457200" lvl="1" indent="0">
              <a:buNone/>
            </a:pPr>
            <a:r>
              <a:rPr lang="en-GB" sz="1600"/>
              <a:t>“</a:t>
            </a:r>
            <a:r>
              <a:rPr lang="en-GB" sz="1600" dirty="0"/>
              <a:t>There is a lump of clay that, at time t1, is used to make an aesthetically valuable statue</a:t>
            </a:r>
            <a:r>
              <a:rPr lang="en-GB" sz="1600"/>
              <a:t>. </a:t>
            </a:r>
          </a:p>
          <a:p>
            <a:pPr marL="457200" lvl="1" indent="0">
              <a:buNone/>
            </a:pPr>
            <a:r>
              <a:rPr lang="en-GB" sz="1600"/>
              <a:t>At </a:t>
            </a:r>
            <a:r>
              <a:rPr lang="en-GB" sz="1600" dirty="0"/>
              <a:t>time t2</a:t>
            </a:r>
            <a:r>
              <a:rPr lang="en-GB" sz="1600"/>
              <a:t>, </a:t>
            </a:r>
          </a:p>
          <a:p>
            <a:pPr marL="457200" lvl="1" indent="0">
              <a:buNone/>
            </a:pPr>
            <a:r>
              <a:rPr lang="en-GB" sz="1600"/>
              <a:t>the </a:t>
            </a:r>
            <a:r>
              <a:rPr lang="en-GB" sz="1600" dirty="0"/>
              <a:t>statue is destroyed</a:t>
            </a:r>
            <a:r>
              <a:rPr lang="en-GB" sz="1600"/>
              <a:t>. </a:t>
            </a:r>
          </a:p>
          <a:p>
            <a:pPr marL="457200" lvl="1" indent="0">
              <a:buNone/>
            </a:pPr>
            <a:r>
              <a:rPr lang="en-GB" sz="1600"/>
              <a:t>At </a:t>
            </a:r>
            <a:r>
              <a:rPr lang="en-GB" sz="1600" dirty="0"/>
              <a:t>time t3</a:t>
            </a:r>
            <a:r>
              <a:rPr lang="en-GB" sz="1600"/>
              <a:t>, </a:t>
            </a:r>
          </a:p>
          <a:p>
            <a:pPr marL="457200" lvl="1" indent="0">
              <a:buNone/>
            </a:pPr>
            <a:r>
              <a:rPr lang="en-GB" sz="1600"/>
              <a:t>the </a:t>
            </a:r>
            <a:r>
              <a:rPr lang="en-GB" sz="1600" dirty="0"/>
              <a:t>same lump of clay is reshaped to make </a:t>
            </a:r>
            <a:r>
              <a:rPr lang="en-GB" sz="1600"/>
              <a:t>a </a:t>
            </a:r>
          </a:p>
          <a:p>
            <a:pPr marL="457200" lvl="1" indent="0">
              <a:buNone/>
            </a:pPr>
            <a:r>
              <a:rPr lang="en-GB" sz="1600"/>
              <a:t>different </a:t>
            </a:r>
            <a:r>
              <a:rPr lang="en-GB" sz="1600" dirty="0"/>
              <a:t>statue</a:t>
            </a:r>
            <a:r>
              <a:rPr lang="en-GB" sz="1600"/>
              <a:t>. </a:t>
            </a:r>
          </a:p>
          <a:p>
            <a:pPr marL="457200" lvl="1" indent="0">
              <a:buNone/>
            </a:pPr>
            <a:r>
              <a:rPr lang="en-GB" sz="1600"/>
              <a:t>This </a:t>
            </a:r>
            <a:r>
              <a:rPr lang="en-GB" sz="1600" dirty="0"/>
              <a:t>statue is aesthetically valuable too.”</a:t>
            </a:r>
          </a:p>
        </p:txBody>
      </p:sp>
      <p:sp>
        <p:nvSpPr>
          <p:cNvPr id="2" name="Rectangle 1">
            <a:extLst>
              <a:ext uri="{FF2B5EF4-FFF2-40B4-BE49-F238E27FC236}">
                <a16:creationId xmlns:a16="http://schemas.microsoft.com/office/drawing/2014/main" id="{9557B381-AF76-64C5-A4D3-1052D4AE1770}"/>
              </a:ext>
            </a:extLst>
          </p:cNvPr>
          <p:cNvSpPr/>
          <p:nvPr/>
        </p:nvSpPr>
        <p:spPr>
          <a:xfrm>
            <a:off x="2503108" y="2060848"/>
            <a:ext cx="1368152" cy="250017"/>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4" name="Title 3">
            <a:extLst>
              <a:ext uri="{FF2B5EF4-FFF2-40B4-BE49-F238E27FC236}">
                <a16:creationId xmlns:a16="http://schemas.microsoft.com/office/drawing/2014/main" id="{02EF33D5-E406-C5BE-8E58-835FC46A55FE}"/>
              </a:ext>
            </a:extLst>
          </p:cNvPr>
          <p:cNvSpPr>
            <a:spLocks noGrp="1"/>
          </p:cNvSpPr>
          <p:nvPr>
            <p:ph type="title"/>
          </p:nvPr>
        </p:nvSpPr>
        <p:spPr/>
        <p:txBody>
          <a:bodyPr/>
          <a:lstStyle/>
          <a:p>
            <a:r>
              <a:rPr lang="en-GB" dirty="0"/>
              <a:t>Lump of clay – migration to table 1</a:t>
            </a:r>
          </a:p>
        </p:txBody>
      </p:sp>
      <p:cxnSp>
        <p:nvCxnSpPr>
          <p:cNvPr id="11" name="Straight Arrow Connector 10">
            <a:extLst>
              <a:ext uri="{FF2B5EF4-FFF2-40B4-BE49-F238E27FC236}">
                <a16:creationId xmlns:a16="http://schemas.microsoft.com/office/drawing/2014/main" id="{7649B119-1CA2-0DB0-18D9-AC922EAAB42D}"/>
              </a:ext>
            </a:extLst>
          </p:cNvPr>
          <p:cNvCxnSpPr>
            <a:cxnSpLocks/>
            <a:stCxn id="2" idx="3"/>
          </p:cNvCxnSpPr>
          <p:nvPr/>
        </p:nvCxnSpPr>
        <p:spPr>
          <a:xfrm>
            <a:off x="3871260" y="2185857"/>
            <a:ext cx="2224740" cy="1635267"/>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57E7A56-5298-85FC-58C9-A9B4B59F87F9}"/>
              </a:ext>
            </a:extLst>
          </p:cNvPr>
          <p:cNvSpPr/>
          <p:nvPr/>
        </p:nvSpPr>
        <p:spPr>
          <a:xfrm>
            <a:off x="6096000" y="3861048"/>
            <a:ext cx="1368152" cy="216024"/>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26" name="Rectangle 25">
            <a:extLst>
              <a:ext uri="{FF2B5EF4-FFF2-40B4-BE49-F238E27FC236}">
                <a16:creationId xmlns:a16="http://schemas.microsoft.com/office/drawing/2014/main" id="{6E6C1F02-2902-6A43-6C09-D6CEE595B819}"/>
              </a:ext>
            </a:extLst>
          </p:cNvPr>
          <p:cNvSpPr/>
          <p:nvPr/>
        </p:nvSpPr>
        <p:spPr>
          <a:xfrm>
            <a:off x="1314976" y="3719099"/>
            <a:ext cx="2376264" cy="250017"/>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D35D5112-0F0D-341B-226B-A557B3FF8BAE}"/>
              </a:ext>
            </a:extLst>
          </p:cNvPr>
          <p:cNvCxnSpPr>
            <a:cxnSpLocks/>
            <a:stCxn id="26" idx="3"/>
            <a:endCxn id="12" idx="1"/>
          </p:cNvCxnSpPr>
          <p:nvPr/>
        </p:nvCxnSpPr>
        <p:spPr>
          <a:xfrm>
            <a:off x="3691240" y="3844108"/>
            <a:ext cx="2404760" cy="124952"/>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309A8C5-1040-C79C-8803-EADE2597B787}"/>
              </a:ext>
            </a:extLst>
          </p:cNvPr>
          <p:cNvSpPr>
            <a:spLocks noGrp="1"/>
          </p:cNvSpPr>
          <p:nvPr>
            <p:ph type="sldNum" sz="quarter" idx="14"/>
          </p:nvPr>
        </p:nvSpPr>
        <p:spPr/>
        <p:txBody>
          <a:bodyPr/>
          <a:lstStyle/>
          <a:p>
            <a:pPr>
              <a:defRPr/>
            </a:pPr>
            <a:fld id="{714B418A-A2A3-4D4B-B5CA-3107C73BA013}" type="slidenum">
              <a:rPr lang="en-GB" smtClean="0"/>
              <a:pPr>
                <a:defRPr/>
              </a:pPr>
              <a:t>15</a:t>
            </a:fld>
            <a:endParaRPr lang="en-GB" dirty="0"/>
          </a:p>
        </p:txBody>
      </p:sp>
    </p:spTree>
    <p:extLst>
      <p:ext uri="{BB962C8B-B14F-4D97-AF65-F5344CB8AC3E}">
        <p14:creationId xmlns:p14="http://schemas.microsoft.com/office/powerpoint/2010/main" val="2066449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601AB-D2AE-8272-26A6-18D3260BD96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626C5AE-E067-43D1-40A5-371F3E825F19}"/>
              </a:ext>
            </a:extLst>
          </p:cNvPr>
          <p:cNvPicPr>
            <a:picLocks noChangeAspect="1"/>
          </p:cNvPicPr>
          <p:nvPr/>
        </p:nvPicPr>
        <p:blipFill>
          <a:blip r:embed="rId2"/>
          <a:srcRect l="-1" t="-446" r="37610" b="59445"/>
          <a:stretch/>
        </p:blipFill>
        <p:spPr>
          <a:xfrm>
            <a:off x="6067504" y="2766266"/>
            <a:ext cx="4996049" cy="1655977"/>
          </a:xfrm>
          <a:prstGeom prst="rect">
            <a:avLst/>
          </a:prstGeom>
        </p:spPr>
      </p:pic>
      <p:sp>
        <p:nvSpPr>
          <p:cNvPr id="5" name="Content Placeholder 4">
            <a:extLst>
              <a:ext uri="{FF2B5EF4-FFF2-40B4-BE49-F238E27FC236}">
                <a16:creationId xmlns:a16="http://schemas.microsoft.com/office/drawing/2014/main" id="{F54C701B-A533-CB45-4442-86800D98EB29}"/>
              </a:ext>
            </a:extLst>
          </p:cNvPr>
          <p:cNvSpPr>
            <a:spLocks noGrp="1"/>
          </p:cNvSpPr>
          <p:nvPr>
            <p:ph sz="quarter" idx="13"/>
          </p:nvPr>
        </p:nvSpPr>
        <p:spPr>
          <a:xfrm>
            <a:off x="831908" y="1724016"/>
            <a:ext cx="3744416" cy="3740479"/>
          </a:xfrm>
        </p:spPr>
        <p:txBody>
          <a:bodyPr/>
          <a:lstStyle/>
          <a:p>
            <a:pPr marL="457200" lvl="1" indent="0">
              <a:buNone/>
            </a:pPr>
            <a:endParaRPr lang="en-GB" sz="1600"/>
          </a:p>
          <a:p>
            <a:pPr marL="457200" lvl="1" indent="0">
              <a:buNone/>
            </a:pPr>
            <a:r>
              <a:rPr lang="en-GB" sz="1600"/>
              <a:t>“</a:t>
            </a:r>
            <a:r>
              <a:rPr lang="en-GB" sz="1600" dirty="0"/>
              <a:t>There is a lump of clay that, at time t1, is used to make an aesthetically valuable statue</a:t>
            </a:r>
            <a:r>
              <a:rPr lang="en-GB" sz="1600"/>
              <a:t>. </a:t>
            </a:r>
          </a:p>
          <a:p>
            <a:pPr marL="457200" lvl="1" indent="0">
              <a:buNone/>
            </a:pPr>
            <a:r>
              <a:rPr lang="en-GB" sz="1600"/>
              <a:t>At </a:t>
            </a:r>
            <a:r>
              <a:rPr lang="en-GB" sz="1600" dirty="0"/>
              <a:t>time t2</a:t>
            </a:r>
            <a:r>
              <a:rPr lang="en-GB" sz="1600"/>
              <a:t>, </a:t>
            </a:r>
          </a:p>
          <a:p>
            <a:pPr marL="457200" lvl="1" indent="0">
              <a:buNone/>
            </a:pPr>
            <a:r>
              <a:rPr lang="en-GB" sz="1600"/>
              <a:t>the </a:t>
            </a:r>
            <a:r>
              <a:rPr lang="en-GB" sz="1600" dirty="0"/>
              <a:t>statue is destroyed</a:t>
            </a:r>
            <a:r>
              <a:rPr lang="en-GB" sz="1600"/>
              <a:t>. </a:t>
            </a:r>
          </a:p>
          <a:p>
            <a:pPr marL="457200" lvl="1" indent="0">
              <a:buNone/>
            </a:pPr>
            <a:r>
              <a:rPr lang="en-GB" sz="1600"/>
              <a:t>At </a:t>
            </a:r>
            <a:r>
              <a:rPr lang="en-GB" sz="1600" dirty="0"/>
              <a:t>time t3</a:t>
            </a:r>
            <a:r>
              <a:rPr lang="en-GB" sz="1600"/>
              <a:t>, </a:t>
            </a:r>
          </a:p>
          <a:p>
            <a:pPr marL="457200" lvl="1" indent="0">
              <a:buNone/>
            </a:pPr>
            <a:r>
              <a:rPr lang="en-GB" sz="1600"/>
              <a:t>the </a:t>
            </a:r>
            <a:r>
              <a:rPr lang="en-GB" sz="1600" dirty="0"/>
              <a:t>same lump of clay is reshaped to make </a:t>
            </a:r>
            <a:r>
              <a:rPr lang="en-GB" sz="1600"/>
              <a:t>a </a:t>
            </a:r>
          </a:p>
          <a:p>
            <a:pPr marL="457200" lvl="1" indent="0">
              <a:buNone/>
            </a:pPr>
            <a:r>
              <a:rPr lang="en-GB" sz="1600"/>
              <a:t>different </a:t>
            </a:r>
            <a:r>
              <a:rPr lang="en-GB" sz="1600" dirty="0"/>
              <a:t>statue</a:t>
            </a:r>
            <a:r>
              <a:rPr lang="en-GB" sz="1600"/>
              <a:t>. </a:t>
            </a:r>
          </a:p>
          <a:p>
            <a:pPr marL="457200" lvl="1" indent="0">
              <a:buNone/>
            </a:pPr>
            <a:r>
              <a:rPr lang="en-GB" sz="1600"/>
              <a:t>This </a:t>
            </a:r>
            <a:r>
              <a:rPr lang="en-GB" sz="1600" dirty="0"/>
              <a:t>statue is aesthetically valuable too.”</a:t>
            </a:r>
          </a:p>
        </p:txBody>
      </p:sp>
      <p:sp>
        <p:nvSpPr>
          <p:cNvPr id="2" name="Rectangle 1">
            <a:extLst>
              <a:ext uri="{FF2B5EF4-FFF2-40B4-BE49-F238E27FC236}">
                <a16:creationId xmlns:a16="http://schemas.microsoft.com/office/drawing/2014/main" id="{C2AA70B3-2C99-B5C2-D2A2-724359E16446}"/>
              </a:ext>
            </a:extLst>
          </p:cNvPr>
          <p:cNvSpPr/>
          <p:nvPr/>
        </p:nvSpPr>
        <p:spPr>
          <a:xfrm>
            <a:off x="1314976" y="1988897"/>
            <a:ext cx="3261348" cy="860906"/>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4" name="Title 3">
            <a:extLst>
              <a:ext uri="{FF2B5EF4-FFF2-40B4-BE49-F238E27FC236}">
                <a16:creationId xmlns:a16="http://schemas.microsoft.com/office/drawing/2014/main" id="{8DF3BFAF-55C3-6684-16B0-7075DA6BD7C2}"/>
              </a:ext>
            </a:extLst>
          </p:cNvPr>
          <p:cNvSpPr>
            <a:spLocks noGrp="1"/>
          </p:cNvSpPr>
          <p:nvPr>
            <p:ph type="title"/>
          </p:nvPr>
        </p:nvSpPr>
        <p:spPr/>
        <p:txBody>
          <a:bodyPr/>
          <a:lstStyle/>
          <a:p>
            <a:r>
              <a:rPr lang="en-GB" dirty="0"/>
              <a:t>Lump of clay – migration to table 2</a:t>
            </a:r>
          </a:p>
        </p:txBody>
      </p:sp>
      <p:cxnSp>
        <p:nvCxnSpPr>
          <p:cNvPr id="11" name="Straight Arrow Connector 10">
            <a:extLst>
              <a:ext uri="{FF2B5EF4-FFF2-40B4-BE49-F238E27FC236}">
                <a16:creationId xmlns:a16="http://schemas.microsoft.com/office/drawing/2014/main" id="{3AB6D6B2-40C7-6D45-F195-DBC954A8E767}"/>
              </a:ext>
            </a:extLst>
          </p:cNvPr>
          <p:cNvCxnSpPr>
            <a:cxnSpLocks/>
            <a:stCxn id="2" idx="3"/>
            <a:endCxn id="12" idx="1"/>
          </p:cNvCxnSpPr>
          <p:nvPr/>
        </p:nvCxnSpPr>
        <p:spPr>
          <a:xfrm>
            <a:off x="4576324" y="2419350"/>
            <a:ext cx="1735700" cy="1205626"/>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CAF5E67-B7AE-8CE7-6006-E5FF9B257A82}"/>
              </a:ext>
            </a:extLst>
          </p:cNvPr>
          <p:cNvSpPr/>
          <p:nvPr/>
        </p:nvSpPr>
        <p:spPr>
          <a:xfrm>
            <a:off x="6312024" y="3530853"/>
            <a:ext cx="3816424" cy="188246"/>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55928DF-2D56-D9B6-7F35-1C37EF3878AC}"/>
              </a:ext>
            </a:extLst>
          </p:cNvPr>
          <p:cNvSpPr>
            <a:spLocks noGrp="1"/>
          </p:cNvSpPr>
          <p:nvPr>
            <p:ph type="sldNum" sz="quarter" idx="14"/>
          </p:nvPr>
        </p:nvSpPr>
        <p:spPr/>
        <p:txBody>
          <a:bodyPr/>
          <a:lstStyle/>
          <a:p>
            <a:pPr>
              <a:defRPr/>
            </a:pPr>
            <a:fld id="{714B418A-A2A3-4D4B-B5CA-3107C73BA013}" type="slidenum">
              <a:rPr lang="en-GB" smtClean="0"/>
              <a:pPr>
                <a:defRPr/>
              </a:pPr>
              <a:t>16</a:t>
            </a:fld>
            <a:endParaRPr lang="en-GB" dirty="0"/>
          </a:p>
        </p:txBody>
      </p:sp>
    </p:spTree>
    <p:extLst>
      <p:ext uri="{BB962C8B-B14F-4D97-AF65-F5344CB8AC3E}">
        <p14:creationId xmlns:p14="http://schemas.microsoft.com/office/powerpoint/2010/main" val="3806863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82F5-377B-D464-9C6C-7516BDB6920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A1B8296-4A92-145F-C3C5-B4D915E3CBA4}"/>
              </a:ext>
            </a:extLst>
          </p:cNvPr>
          <p:cNvPicPr>
            <a:picLocks noChangeAspect="1"/>
          </p:cNvPicPr>
          <p:nvPr/>
        </p:nvPicPr>
        <p:blipFill>
          <a:blip r:embed="rId2"/>
          <a:srcRect l="-1" t="-446" r="37610" b="59445"/>
          <a:stretch/>
        </p:blipFill>
        <p:spPr>
          <a:xfrm>
            <a:off x="6067504" y="2766266"/>
            <a:ext cx="4996049" cy="1655977"/>
          </a:xfrm>
          <a:prstGeom prst="rect">
            <a:avLst/>
          </a:prstGeom>
        </p:spPr>
      </p:pic>
      <p:sp>
        <p:nvSpPr>
          <p:cNvPr id="5" name="Content Placeholder 4">
            <a:extLst>
              <a:ext uri="{FF2B5EF4-FFF2-40B4-BE49-F238E27FC236}">
                <a16:creationId xmlns:a16="http://schemas.microsoft.com/office/drawing/2014/main" id="{2542F5DC-7D6B-A691-9D71-5BE37A1A646E}"/>
              </a:ext>
            </a:extLst>
          </p:cNvPr>
          <p:cNvSpPr>
            <a:spLocks noGrp="1"/>
          </p:cNvSpPr>
          <p:nvPr>
            <p:ph sz="quarter" idx="13"/>
          </p:nvPr>
        </p:nvSpPr>
        <p:spPr>
          <a:xfrm>
            <a:off x="831908" y="1724016"/>
            <a:ext cx="3744416" cy="3740479"/>
          </a:xfrm>
        </p:spPr>
        <p:txBody>
          <a:bodyPr/>
          <a:lstStyle/>
          <a:p>
            <a:pPr marL="457200" lvl="1" indent="0">
              <a:buNone/>
            </a:pPr>
            <a:endParaRPr lang="en-GB" sz="1600"/>
          </a:p>
          <a:p>
            <a:pPr marL="457200" lvl="1" indent="0">
              <a:buNone/>
            </a:pPr>
            <a:r>
              <a:rPr lang="en-GB" sz="1600"/>
              <a:t>“</a:t>
            </a:r>
            <a:r>
              <a:rPr lang="en-GB" sz="1600" dirty="0"/>
              <a:t>There is a lump of clay that, at time t1, is used to make an aesthetically valuable statue</a:t>
            </a:r>
            <a:r>
              <a:rPr lang="en-GB" sz="1600"/>
              <a:t>. </a:t>
            </a:r>
          </a:p>
          <a:p>
            <a:pPr marL="457200" lvl="1" indent="0">
              <a:buNone/>
            </a:pPr>
            <a:r>
              <a:rPr lang="en-GB" sz="1600"/>
              <a:t>At </a:t>
            </a:r>
            <a:r>
              <a:rPr lang="en-GB" sz="1600" dirty="0"/>
              <a:t>time t2</a:t>
            </a:r>
            <a:r>
              <a:rPr lang="en-GB" sz="1600"/>
              <a:t>, </a:t>
            </a:r>
          </a:p>
          <a:p>
            <a:pPr marL="457200" lvl="1" indent="0">
              <a:buNone/>
            </a:pPr>
            <a:r>
              <a:rPr lang="en-GB" sz="1600"/>
              <a:t>the </a:t>
            </a:r>
            <a:r>
              <a:rPr lang="en-GB" sz="1600" dirty="0"/>
              <a:t>statue is destroyed</a:t>
            </a:r>
            <a:r>
              <a:rPr lang="en-GB" sz="1600"/>
              <a:t>. </a:t>
            </a:r>
          </a:p>
          <a:p>
            <a:pPr marL="457200" lvl="1" indent="0">
              <a:buNone/>
            </a:pPr>
            <a:r>
              <a:rPr lang="en-GB" sz="1600"/>
              <a:t>At </a:t>
            </a:r>
            <a:r>
              <a:rPr lang="en-GB" sz="1600" dirty="0"/>
              <a:t>time t3</a:t>
            </a:r>
            <a:r>
              <a:rPr lang="en-GB" sz="1600"/>
              <a:t>, </a:t>
            </a:r>
          </a:p>
          <a:p>
            <a:pPr marL="457200" lvl="1" indent="0">
              <a:buNone/>
            </a:pPr>
            <a:r>
              <a:rPr lang="en-GB" sz="1600"/>
              <a:t>the </a:t>
            </a:r>
            <a:r>
              <a:rPr lang="en-GB" sz="1600" dirty="0"/>
              <a:t>same lump of clay is reshaped to make </a:t>
            </a:r>
            <a:r>
              <a:rPr lang="en-GB" sz="1600"/>
              <a:t>a </a:t>
            </a:r>
          </a:p>
          <a:p>
            <a:pPr marL="457200" lvl="1" indent="0">
              <a:buNone/>
            </a:pPr>
            <a:r>
              <a:rPr lang="en-GB" sz="1600"/>
              <a:t>different </a:t>
            </a:r>
            <a:r>
              <a:rPr lang="en-GB" sz="1600" dirty="0"/>
              <a:t>statue</a:t>
            </a:r>
            <a:r>
              <a:rPr lang="en-GB" sz="1600"/>
              <a:t>. </a:t>
            </a:r>
          </a:p>
          <a:p>
            <a:pPr marL="457200" lvl="1" indent="0">
              <a:buNone/>
            </a:pPr>
            <a:r>
              <a:rPr lang="en-GB" sz="1600"/>
              <a:t>This </a:t>
            </a:r>
            <a:r>
              <a:rPr lang="en-GB" sz="1600" dirty="0"/>
              <a:t>statue is aesthetically valuable too.”</a:t>
            </a:r>
          </a:p>
        </p:txBody>
      </p:sp>
      <p:sp>
        <p:nvSpPr>
          <p:cNvPr id="2" name="Rectangle 1">
            <a:extLst>
              <a:ext uri="{FF2B5EF4-FFF2-40B4-BE49-F238E27FC236}">
                <a16:creationId xmlns:a16="http://schemas.microsoft.com/office/drawing/2014/main" id="{09B03743-40D7-D5A9-6D58-B6C4C7B423F6}"/>
              </a:ext>
            </a:extLst>
          </p:cNvPr>
          <p:cNvSpPr/>
          <p:nvPr/>
        </p:nvSpPr>
        <p:spPr>
          <a:xfrm>
            <a:off x="1314976" y="2852935"/>
            <a:ext cx="2548776" cy="576065"/>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4" name="Title 3">
            <a:extLst>
              <a:ext uri="{FF2B5EF4-FFF2-40B4-BE49-F238E27FC236}">
                <a16:creationId xmlns:a16="http://schemas.microsoft.com/office/drawing/2014/main" id="{649276DF-3992-6C78-EC6F-43C1BF95D8CF}"/>
              </a:ext>
            </a:extLst>
          </p:cNvPr>
          <p:cNvSpPr>
            <a:spLocks noGrp="1"/>
          </p:cNvSpPr>
          <p:nvPr>
            <p:ph type="title"/>
          </p:nvPr>
        </p:nvSpPr>
        <p:spPr/>
        <p:txBody>
          <a:bodyPr/>
          <a:lstStyle/>
          <a:p>
            <a:r>
              <a:rPr lang="en-GB" dirty="0"/>
              <a:t>Lump of clay – migration to table 3</a:t>
            </a:r>
          </a:p>
        </p:txBody>
      </p:sp>
      <p:cxnSp>
        <p:nvCxnSpPr>
          <p:cNvPr id="11" name="Straight Arrow Connector 10">
            <a:extLst>
              <a:ext uri="{FF2B5EF4-FFF2-40B4-BE49-F238E27FC236}">
                <a16:creationId xmlns:a16="http://schemas.microsoft.com/office/drawing/2014/main" id="{57FA2122-A89B-9F14-661D-DC11054C01FE}"/>
              </a:ext>
            </a:extLst>
          </p:cNvPr>
          <p:cNvCxnSpPr>
            <a:cxnSpLocks/>
            <a:stCxn id="2" idx="3"/>
            <a:endCxn id="12" idx="1"/>
          </p:cNvCxnSpPr>
          <p:nvPr/>
        </p:nvCxnSpPr>
        <p:spPr>
          <a:xfrm>
            <a:off x="3863752" y="3140968"/>
            <a:ext cx="6264696" cy="468053"/>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05B31FB-D19A-9380-4375-BBCCD33F3D8A}"/>
              </a:ext>
            </a:extLst>
          </p:cNvPr>
          <p:cNvSpPr/>
          <p:nvPr/>
        </p:nvSpPr>
        <p:spPr>
          <a:xfrm>
            <a:off x="10128448" y="3501009"/>
            <a:ext cx="864096" cy="216023"/>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9C7ADE6-85EE-1A2F-F7C4-FAF11B5E4184}"/>
              </a:ext>
            </a:extLst>
          </p:cNvPr>
          <p:cNvSpPr>
            <a:spLocks noGrp="1"/>
          </p:cNvSpPr>
          <p:nvPr>
            <p:ph type="sldNum" sz="quarter" idx="14"/>
          </p:nvPr>
        </p:nvSpPr>
        <p:spPr/>
        <p:txBody>
          <a:bodyPr/>
          <a:lstStyle/>
          <a:p>
            <a:pPr>
              <a:defRPr/>
            </a:pPr>
            <a:fld id="{714B418A-A2A3-4D4B-B5CA-3107C73BA013}" type="slidenum">
              <a:rPr lang="en-GB" smtClean="0"/>
              <a:pPr>
                <a:defRPr/>
              </a:pPr>
              <a:t>17</a:t>
            </a:fld>
            <a:endParaRPr lang="en-GB" dirty="0"/>
          </a:p>
        </p:txBody>
      </p:sp>
    </p:spTree>
    <p:extLst>
      <p:ext uri="{BB962C8B-B14F-4D97-AF65-F5344CB8AC3E}">
        <p14:creationId xmlns:p14="http://schemas.microsoft.com/office/powerpoint/2010/main" val="206823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65FCC-65E0-8B68-7B1E-A2A8C9E2ED6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65D218-BDC7-AA12-BB85-0AB92E5A9BD3}"/>
              </a:ext>
            </a:extLst>
          </p:cNvPr>
          <p:cNvPicPr>
            <a:picLocks noChangeAspect="1"/>
          </p:cNvPicPr>
          <p:nvPr/>
        </p:nvPicPr>
        <p:blipFill>
          <a:blip r:embed="rId2"/>
          <a:srcRect l="-1" t="-446" r="37610" b="59445"/>
          <a:stretch/>
        </p:blipFill>
        <p:spPr>
          <a:xfrm>
            <a:off x="6067504" y="2766266"/>
            <a:ext cx="4996049" cy="1655977"/>
          </a:xfrm>
          <a:prstGeom prst="rect">
            <a:avLst/>
          </a:prstGeom>
        </p:spPr>
      </p:pic>
      <p:sp>
        <p:nvSpPr>
          <p:cNvPr id="5" name="Content Placeholder 4">
            <a:extLst>
              <a:ext uri="{FF2B5EF4-FFF2-40B4-BE49-F238E27FC236}">
                <a16:creationId xmlns:a16="http://schemas.microsoft.com/office/drawing/2014/main" id="{1C8C8FD9-1A3D-AC80-2F6A-C64DF9C8788C}"/>
              </a:ext>
            </a:extLst>
          </p:cNvPr>
          <p:cNvSpPr>
            <a:spLocks noGrp="1"/>
          </p:cNvSpPr>
          <p:nvPr>
            <p:ph sz="quarter" idx="13"/>
          </p:nvPr>
        </p:nvSpPr>
        <p:spPr>
          <a:xfrm>
            <a:off x="831908" y="1724016"/>
            <a:ext cx="3744416" cy="3740479"/>
          </a:xfrm>
        </p:spPr>
        <p:txBody>
          <a:bodyPr/>
          <a:lstStyle/>
          <a:p>
            <a:pPr marL="457200" lvl="1" indent="0">
              <a:buNone/>
            </a:pPr>
            <a:endParaRPr lang="en-GB" sz="1600"/>
          </a:p>
          <a:p>
            <a:pPr marL="457200" lvl="1" indent="0">
              <a:buNone/>
            </a:pPr>
            <a:r>
              <a:rPr lang="en-GB" sz="1600"/>
              <a:t>“</a:t>
            </a:r>
            <a:r>
              <a:rPr lang="en-GB" sz="1600" dirty="0"/>
              <a:t>There is a lump of clay that, at time t1, is used to make an aesthetically valuable statue</a:t>
            </a:r>
            <a:r>
              <a:rPr lang="en-GB" sz="1600"/>
              <a:t>. </a:t>
            </a:r>
          </a:p>
          <a:p>
            <a:pPr marL="457200" lvl="1" indent="0">
              <a:buNone/>
            </a:pPr>
            <a:r>
              <a:rPr lang="en-GB" sz="1600"/>
              <a:t>At </a:t>
            </a:r>
            <a:r>
              <a:rPr lang="en-GB" sz="1600" dirty="0"/>
              <a:t>time t2</a:t>
            </a:r>
            <a:r>
              <a:rPr lang="en-GB" sz="1600"/>
              <a:t>, </a:t>
            </a:r>
          </a:p>
          <a:p>
            <a:pPr marL="457200" lvl="1" indent="0">
              <a:buNone/>
            </a:pPr>
            <a:r>
              <a:rPr lang="en-GB" sz="1600"/>
              <a:t>the </a:t>
            </a:r>
            <a:r>
              <a:rPr lang="en-GB" sz="1600" dirty="0"/>
              <a:t>statue is destroyed</a:t>
            </a:r>
            <a:r>
              <a:rPr lang="en-GB" sz="1600"/>
              <a:t>. </a:t>
            </a:r>
          </a:p>
          <a:p>
            <a:pPr marL="457200" lvl="1" indent="0">
              <a:buNone/>
            </a:pPr>
            <a:r>
              <a:rPr lang="en-GB" sz="1600"/>
              <a:t>At </a:t>
            </a:r>
            <a:r>
              <a:rPr lang="en-GB" sz="1600" dirty="0"/>
              <a:t>time t3</a:t>
            </a:r>
            <a:r>
              <a:rPr lang="en-GB" sz="1600"/>
              <a:t>, </a:t>
            </a:r>
          </a:p>
          <a:p>
            <a:pPr marL="457200" lvl="1" indent="0">
              <a:buNone/>
            </a:pPr>
            <a:r>
              <a:rPr lang="en-GB" sz="1600"/>
              <a:t>the </a:t>
            </a:r>
            <a:r>
              <a:rPr lang="en-GB" sz="1600" dirty="0"/>
              <a:t>same lump of clay is reshaped to make </a:t>
            </a:r>
            <a:r>
              <a:rPr lang="en-GB" sz="1600"/>
              <a:t>a </a:t>
            </a:r>
          </a:p>
          <a:p>
            <a:pPr marL="457200" lvl="1" indent="0">
              <a:buNone/>
            </a:pPr>
            <a:r>
              <a:rPr lang="en-GB" sz="1600"/>
              <a:t>different </a:t>
            </a:r>
            <a:r>
              <a:rPr lang="en-GB" sz="1600" dirty="0"/>
              <a:t>statue</a:t>
            </a:r>
            <a:r>
              <a:rPr lang="en-GB" sz="1600"/>
              <a:t>. </a:t>
            </a:r>
          </a:p>
          <a:p>
            <a:pPr marL="457200" lvl="1" indent="0">
              <a:buNone/>
            </a:pPr>
            <a:r>
              <a:rPr lang="en-GB" sz="1600"/>
              <a:t>This </a:t>
            </a:r>
            <a:r>
              <a:rPr lang="en-GB" sz="1600" dirty="0"/>
              <a:t>statue is aesthetically valuable too.”</a:t>
            </a:r>
          </a:p>
        </p:txBody>
      </p:sp>
      <p:sp>
        <p:nvSpPr>
          <p:cNvPr id="4" name="Title 3">
            <a:extLst>
              <a:ext uri="{FF2B5EF4-FFF2-40B4-BE49-F238E27FC236}">
                <a16:creationId xmlns:a16="http://schemas.microsoft.com/office/drawing/2014/main" id="{0B442671-56CD-755B-FE17-A97671347E69}"/>
              </a:ext>
            </a:extLst>
          </p:cNvPr>
          <p:cNvSpPr>
            <a:spLocks noGrp="1"/>
          </p:cNvSpPr>
          <p:nvPr>
            <p:ph type="title"/>
          </p:nvPr>
        </p:nvSpPr>
        <p:spPr/>
        <p:txBody>
          <a:bodyPr/>
          <a:lstStyle/>
          <a:p>
            <a:r>
              <a:rPr lang="en-GB" dirty="0"/>
              <a:t>Lump of clay – migration to table 4</a:t>
            </a:r>
          </a:p>
        </p:txBody>
      </p:sp>
      <p:sp>
        <p:nvSpPr>
          <p:cNvPr id="26" name="Rectangle 25">
            <a:extLst>
              <a:ext uri="{FF2B5EF4-FFF2-40B4-BE49-F238E27FC236}">
                <a16:creationId xmlns:a16="http://schemas.microsoft.com/office/drawing/2014/main" id="{8D5CDBBF-3300-5EF4-23ED-28F12C529A42}"/>
              </a:ext>
            </a:extLst>
          </p:cNvPr>
          <p:cNvSpPr/>
          <p:nvPr/>
        </p:nvSpPr>
        <p:spPr>
          <a:xfrm>
            <a:off x="1314976" y="3429000"/>
            <a:ext cx="2836808" cy="1656184"/>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A5460B60-7C02-883F-605C-B8CA68545977}"/>
              </a:ext>
            </a:extLst>
          </p:cNvPr>
          <p:cNvCxnSpPr>
            <a:cxnSpLocks/>
            <a:stCxn id="26" idx="3"/>
            <a:endCxn id="19" idx="1"/>
          </p:cNvCxnSpPr>
          <p:nvPr/>
        </p:nvCxnSpPr>
        <p:spPr>
          <a:xfrm flipV="1">
            <a:off x="4151784" y="3813159"/>
            <a:ext cx="2160240" cy="443933"/>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092F5B1-240A-8181-C4FA-530E44AE10A5}"/>
              </a:ext>
            </a:extLst>
          </p:cNvPr>
          <p:cNvSpPr/>
          <p:nvPr/>
        </p:nvSpPr>
        <p:spPr>
          <a:xfrm>
            <a:off x="6312024" y="3719098"/>
            <a:ext cx="3816424" cy="188121"/>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36B958B5-3FFC-EFC9-B66C-D3811FAB8097}"/>
              </a:ext>
            </a:extLst>
          </p:cNvPr>
          <p:cNvSpPr>
            <a:spLocks noGrp="1"/>
          </p:cNvSpPr>
          <p:nvPr>
            <p:ph type="sldNum" sz="quarter" idx="14"/>
          </p:nvPr>
        </p:nvSpPr>
        <p:spPr/>
        <p:txBody>
          <a:bodyPr/>
          <a:lstStyle/>
          <a:p>
            <a:pPr>
              <a:defRPr/>
            </a:pPr>
            <a:fld id="{714B418A-A2A3-4D4B-B5CA-3107C73BA013}" type="slidenum">
              <a:rPr lang="en-GB" smtClean="0"/>
              <a:pPr>
                <a:defRPr/>
              </a:pPr>
              <a:t>18</a:t>
            </a:fld>
            <a:endParaRPr lang="en-GB" dirty="0"/>
          </a:p>
        </p:txBody>
      </p:sp>
    </p:spTree>
    <p:extLst>
      <p:ext uri="{BB962C8B-B14F-4D97-AF65-F5344CB8AC3E}">
        <p14:creationId xmlns:p14="http://schemas.microsoft.com/office/powerpoint/2010/main" val="4072608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270BD-F922-914C-78BA-859CF8446E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BBC448-A578-F2AA-9E40-2B6CFDA2BEBA}"/>
              </a:ext>
            </a:extLst>
          </p:cNvPr>
          <p:cNvSpPr>
            <a:spLocks noGrp="1"/>
          </p:cNvSpPr>
          <p:nvPr>
            <p:ph type="title"/>
          </p:nvPr>
        </p:nvSpPr>
        <p:spPr/>
        <p:txBody>
          <a:bodyPr/>
          <a:lstStyle/>
          <a:p>
            <a:r>
              <a:rPr lang="en-GB" dirty="0"/>
              <a:t>Lump of clay - structured data tables – proto time</a:t>
            </a:r>
          </a:p>
        </p:txBody>
      </p:sp>
      <p:pic>
        <p:nvPicPr>
          <p:cNvPr id="6" name="Picture 5">
            <a:extLst>
              <a:ext uri="{FF2B5EF4-FFF2-40B4-BE49-F238E27FC236}">
                <a16:creationId xmlns:a16="http://schemas.microsoft.com/office/drawing/2014/main" id="{6A6D84E5-BA9D-9997-1163-7570DCCAFCB2}"/>
              </a:ext>
            </a:extLst>
          </p:cNvPr>
          <p:cNvPicPr>
            <a:picLocks noChangeAspect="1"/>
          </p:cNvPicPr>
          <p:nvPr/>
        </p:nvPicPr>
        <p:blipFill>
          <a:blip r:embed="rId2"/>
          <a:stretch>
            <a:fillRect/>
          </a:stretch>
        </p:blipFill>
        <p:spPr>
          <a:xfrm>
            <a:off x="2495600" y="1409596"/>
            <a:ext cx="8007762" cy="4038808"/>
          </a:xfrm>
          <a:prstGeom prst="rect">
            <a:avLst/>
          </a:prstGeom>
        </p:spPr>
      </p:pic>
      <p:sp>
        <p:nvSpPr>
          <p:cNvPr id="8" name="TextBox 7">
            <a:extLst>
              <a:ext uri="{FF2B5EF4-FFF2-40B4-BE49-F238E27FC236}">
                <a16:creationId xmlns:a16="http://schemas.microsoft.com/office/drawing/2014/main" id="{B86129FD-520B-FB2E-EC94-4CD73D7D9BCC}"/>
              </a:ext>
            </a:extLst>
          </p:cNvPr>
          <p:cNvSpPr txBox="1"/>
          <p:nvPr/>
        </p:nvSpPr>
        <p:spPr>
          <a:xfrm>
            <a:off x="3173227" y="5735878"/>
            <a:ext cx="6652507" cy="369332"/>
          </a:xfrm>
          <a:prstGeom prst="rect">
            <a:avLst/>
          </a:prstGeom>
          <a:noFill/>
        </p:spPr>
        <p:txBody>
          <a:bodyPr wrap="square">
            <a:spAutoFit/>
          </a:bodyPr>
          <a:lstStyle/>
          <a:p>
            <a:r>
              <a:rPr lang="en-GB" dirty="0" err="1"/>
              <a:t>a_collect</a:t>
            </a:r>
            <a:r>
              <a:rPr lang="en-GB" dirty="0"/>
              <a:t> - Example - lump of clay - stage 1 - proto time.xlsx</a:t>
            </a:r>
          </a:p>
        </p:txBody>
      </p:sp>
      <p:sp>
        <p:nvSpPr>
          <p:cNvPr id="5" name="Rectangle 4">
            <a:extLst>
              <a:ext uri="{FF2B5EF4-FFF2-40B4-BE49-F238E27FC236}">
                <a16:creationId xmlns:a16="http://schemas.microsoft.com/office/drawing/2014/main" id="{11164250-333D-E322-7039-E16F8C535987}"/>
              </a:ext>
            </a:extLst>
          </p:cNvPr>
          <p:cNvSpPr/>
          <p:nvPr/>
        </p:nvSpPr>
        <p:spPr>
          <a:xfrm>
            <a:off x="5098446" y="2132855"/>
            <a:ext cx="904789" cy="431491"/>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BEF7D606-BA6B-3709-D192-4E40A754AA76}"/>
              </a:ext>
            </a:extLst>
          </p:cNvPr>
          <p:cNvCxnSpPr>
            <a:cxnSpLocks/>
            <a:stCxn id="5" idx="2"/>
          </p:cNvCxnSpPr>
          <p:nvPr/>
        </p:nvCxnSpPr>
        <p:spPr>
          <a:xfrm flipH="1">
            <a:off x="3503712" y="2564346"/>
            <a:ext cx="2047129" cy="2016782"/>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6E2DF5-0530-F5C0-9365-A44C3CE6FDFA}"/>
              </a:ext>
            </a:extLst>
          </p:cNvPr>
          <p:cNvSpPr/>
          <p:nvPr/>
        </p:nvSpPr>
        <p:spPr>
          <a:xfrm>
            <a:off x="2639616" y="4575692"/>
            <a:ext cx="1441595" cy="216024"/>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9" name="Rectangle 18">
            <a:extLst>
              <a:ext uri="{FF2B5EF4-FFF2-40B4-BE49-F238E27FC236}">
                <a16:creationId xmlns:a16="http://schemas.microsoft.com/office/drawing/2014/main" id="{33C6365F-3D01-DE37-82D2-E3D872113193}"/>
              </a:ext>
            </a:extLst>
          </p:cNvPr>
          <p:cNvSpPr/>
          <p:nvPr/>
        </p:nvSpPr>
        <p:spPr>
          <a:xfrm>
            <a:off x="6003235" y="2131544"/>
            <a:ext cx="1244893" cy="431491"/>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0763781A-6FAF-31F9-EF2F-D3A22EA928AC}"/>
              </a:ext>
            </a:extLst>
          </p:cNvPr>
          <p:cNvCxnSpPr>
            <a:cxnSpLocks/>
            <a:stCxn id="19" idx="3"/>
          </p:cNvCxnSpPr>
          <p:nvPr/>
        </p:nvCxnSpPr>
        <p:spPr>
          <a:xfrm flipV="1">
            <a:off x="7248128" y="2347289"/>
            <a:ext cx="1152128" cy="1"/>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11A80EE-11B5-B43A-73C8-53BA31E4B6BF}"/>
              </a:ext>
            </a:extLst>
          </p:cNvPr>
          <p:cNvSpPr txBox="1"/>
          <p:nvPr/>
        </p:nvSpPr>
        <p:spPr>
          <a:xfrm>
            <a:off x="8378188" y="2155992"/>
            <a:ext cx="1822268" cy="307777"/>
          </a:xfrm>
          <a:prstGeom prst="rect">
            <a:avLst/>
          </a:prstGeom>
          <a:noFill/>
        </p:spPr>
        <p:txBody>
          <a:bodyPr wrap="square" rtlCol="0">
            <a:spAutoFit/>
          </a:bodyPr>
          <a:lstStyle/>
          <a:p>
            <a:r>
              <a:rPr lang="en-GB" sz="1400" dirty="0">
                <a:solidFill>
                  <a:schemeClr val="accent2">
                    <a:lumMod val="60000"/>
                    <a:lumOff val="40000"/>
                  </a:schemeClr>
                </a:solidFill>
              </a:rPr>
              <a:t>not typical time data</a:t>
            </a:r>
          </a:p>
        </p:txBody>
      </p:sp>
      <p:sp>
        <p:nvSpPr>
          <p:cNvPr id="3" name="Slide Number Placeholder 2">
            <a:extLst>
              <a:ext uri="{FF2B5EF4-FFF2-40B4-BE49-F238E27FC236}">
                <a16:creationId xmlns:a16="http://schemas.microsoft.com/office/drawing/2014/main" id="{01D6C775-5600-C081-9E07-72E7C20B28C1}"/>
              </a:ext>
            </a:extLst>
          </p:cNvPr>
          <p:cNvSpPr>
            <a:spLocks noGrp="1"/>
          </p:cNvSpPr>
          <p:nvPr>
            <p:ph type="sldNum" sz="quarter" idx="10"/>
          </p:nvPr>
        </p:nvSpPr>
        <p:spPr/>
        <p:txBody>
          <a:bodyPr/>
          <a:lstStyle/>
          <a:p>
            <a:pPr>
              <a:defRPr/>
            </a:pPr>
            <a:fld id="{5BB4BE56-62DA-4504-B58B-A51906D16A6E}" type="slidenum">
              <a:rPr lang="en-GB" smtClean="0"/>
              <a:pPr>
                <a:defRPr/>
              </a:pPr>
              <a:t>19</a:t>
            </a:fld>
            <a:endParaRPr lang="en-GB" dirty="0"/>
          </a:p>
        </p:txBody>
      </p:sp>
    </p:spTree>
    <p:extLst>
      <p:ext uri="{BB962C8B-B14F-4D97-AF65-F5344CB8AC3E}">
        <p14:creationId xmlns:p14="http://schemas.microsoft.com/office/powerpoint/2010/main" val="505427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A754-89AD-B731-BB30-5DD316604CF8}"/>
              </a:ext>
            </a:extLst>
          </p:cNvPr>
          <p:cNvSpPr>
            <a:spLocks noGrp="1"/>
          </p:cNvSpPr>
          <p:nvPr>
            <p:ph type="title"/>
          </p:nvPr>
        </p:nvSpPr>
        <p:spPr/>
        <p:txBody>
          <a:bodyPr/>
          <a:lstStyle/>
          <a:p>
            <a:r>
              <a:rPr lang="en-GB" dirty="0"/>
              <a:t>Schedule</a:t>
            </a:r>
          </a:p>
        </p:txBody>
      </p:sp>
      <p:graphicFrame>
        <p:nvGraphicFramePr>
          <p:cNvPr id="5" name="Content Placeholder 4">
            <a:extLst>
              <a:ext uri="{FF2B5EF4-FFF2-40B4-BE49-F238E27FC236}">
                <a16:creationId xmlns:a16="http://schemas.microsoft.com/office/drawing/2014/main" id="{9C5A47BD-8928-0486-E5F2-9E52513AFB14}"/>
              </a:ext>
            </a:extLst>
          </p:cNvPr>
          <p:cNvGraphicFramePr>
            <a:graphicFrameLocks noGrp="1"/>
          </p:cNvGraphicFramePr>
          <p:nvPr>
            <p:ph sz="quarter" idx="13"/>
            <p:extLst>
              <p:ext uri="{D42A27DB-BD31-4B8C-83A1-F6EECF244321}">
                <p14:modId xmlns:p14="http://schemas.microsoft.com/office/powerpoint/2010/main" val="2189410399"/>
              </p:ext>
            </p:extLst>
          </p:nvPr>
        </p:nvGraphicFramePr>
        <p:xfrm>
          <a:off x="1271464" y="1268760"/>
          <a:ext cx="10729194" cy="3006328"/>
        </p:xfrm>
        <a:graphic>
          <a:graphicData uri="http://schemas.openxmlformats.org/drawingml/2006/table">
            <a:tbl>
              <a:tblPr firstCol="1" bandRow="1">
                <a:tableStyleId>{5C22544A-7EE6-4342-B048-85BDC9FD1C3A}</a:tableStyleId>
              </a:tblPr>
              <a:tblGrid>
                <a:gridCol w="2736304">
                  <a:extLst>
                    <a:ext uri="{9D8B030D-6E8A-4147-A177-3AD203B41FA5}">
                      <a16:colId xmlns:a16="http://schemas.microsoft.com/office/drawing/2014/main" val="583864620"/>
                    </a:ext>
                  </a:extLst>
                </a:gridCol>
                <a:gridCol w="1944216">
                  <a:extLst>
                    <a:ext uri="{9D8B030D-6E8A-4147-A177-3AD203B41FA5}">
                      <a16:colId xmlns:a16="http://schemas.microsoft.com/office/drawing/2014/main" val="2111257959"/>
                    </a:ext>
                  </a:extLst>
                </a:gridCol>
                <a:gridCol w="6048674">
                  <a:extLst>
                    <a:ext uri="{9D8B030D-6E8A-4147-A177-3AD203B41FA5}">
                      <a16:colId xmlns:a16="http://schemas.microsoft.com/office/drawing/2014/main" val="278839905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Morning Sessions</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375826614"/>
                  </a:ext>
                </a:extLst>
              </a:tr>
              <a:tr h="370840">
                <a:tc>
                  <a:txBody>
                    <a:bodyPr/>
                    <a:lstStyle/>
                    <a:p>
                      <a:endParaRPr lang="en-GB"/>
                    </a:p>
                  </a:txBody>
                  <a:tcPr/>
                </a:tc>
                <a:tc>
                  <a:txBody>
                    <a:bodyPr/>
                    <a:lstStyle/>
                    <a:p>
                      <a:r>
                        <a:rPr lang="en-GB" dirty="0"/>
                        <a:t>9:00 - 9:05</a:t>
                      </a:r>
                    </a:p>
                  </a:txBody>
                  <a:tcPr/>
                </a:tc>
                <a:tc>
                  <a:txBody>
                    <a:bodyPr/>
                    <a:lstStyle/>
                    <a:p>
                      <a:r>
                        <a:rPr lang="en-GB" dirty="0"/>
                        <a:t>Session 0 – Introduction</a:t>
                      </a:r>
                    </a:p>
                  </a:txBody>
                  <a:tcPr/>
                </a:tc>
                <a:extLst>
                  <a:ext uri="{0D108BD9-81ED-4DB2-BD59-A6C34878D82A}">
                    <a16:rowId xmlns:a16="http://schemas.microsoft.com/office/drawing/2014/main" val="1918159595"/>
                  </a:ext>
                </a:extLst>
              </a:tr>
              <a:tr h="410448">
                <a:tc>
                  <a:txBody>
                    <a:bodyPr/>
                    <a:lstStyle/>
                    <a:p>
                      <a:endParaRPr lang="en-GB" dirty="0"/>
                    </a:p>
                  </a:txBody>
                  <a:tcPr/>
                </a:tc>
                <a:tc>
                  <a:txBody>
                    <a:bodyPr/>
                    <a:lstStyle/>
                    <a:p>
                      <a:r>
                        <a:rPr lang="en-GB" dirty="0"/>
                        <a:t>9:05 - 9:45</a:t>
                      </a:r>
                    </a:p>
                  </a:txBody>
                  <a:tcPr/>
                </a:tc>
                <a:tc>
                  <a:txBody>
                    <a:bodyPr/>
                    <a:lstStyle/>
                    <a:p>
                      <a:r>
                        <a:rPr lang="en-GB" dirty="0"/>
                        <a:t>Session 1 – Context</a:t>
                      </a:r>
                    </a:p>
                  </a:txBody>
                  <a:tcPr/>
                </a:tc>
                <a:extLst>
                  <a:ext uri="{0D108BD9-81ED-4DB2-BD59-A6C34878D82A}">
                    <a16:rowId xmlns:a16="http://schemas.microsoft.com/office/drawing/2014/main" val="1086680441"/>
                  </a:ext>
                </a:extLst>
              </a:tr>
              <a:tr h="370840">
                <a:tc>
                  <a:txBody>
                    <a:bodyPr/>
                    <a:lstStyle/>
                    <a:p>
                      <a:endParaRPr lang="en-GB"/>
                    </a:p>
                  </a:txBody>
                  <a:tcPr/>
                </a:tc>
                <a:tc>
                  <a:txBody>
                    <a:bodyPr/>
                    <a:lstStyle/>
                    <a:p>
                      <a:r>
                        <a:rPr lang="en-GB" b="0" dirty="0"/>
                        <a:t>10:00 - 10:45</a:t>
                      </a:r>
                    </a:p>
                  </a:txBody>
                  <a:tcPr>
                    <a:solidFill>
                      <a:schemeClr val="accent5"/>
                    </a:solidFill>
                  </a:tcPr>
                </a:tc>
                <a:tc>
                  <a:txBody>
                    <a:bodyPr/>
                    <a:lstStyle/>
                    <a:p>
                      <a:r>
                        <a:rPr lang="en-GB" b="0" dirty="0"/>
                        <a:t>Session 2 – BORO Ontology </a:t>
                      </a:r>
                    </a:p>
                  </a:txBody>
                  <a:tcPr>
                    <a:solidFill>
                      <a:schemeClr val="accent5"/>
                    </a:solidFill>
                  </a:tcPr>
                </a:tc>
                <a:extLst>
                  <a:ext uri="{0D108BD9-81ED-4DB2-BD59-A6C34878D82A}">
                    <a16:rowId xmlns:a16="http://schemas.microsoft.com/office/drawing/2014/main" val="1022319996"/>
                  </a:ext>
                </a:extLst>
              </a:tr>
              <a:tr h="370840">
                <a:tc>
                  <a:txBody>
                    <a:bodyPr/>
                    <a:lstStyle/>
                    <a:p>
                      <a:endParaRPr lang="en-GB"/>
                    </a:p>
                  </a:txBody>
                  <a:tcPr/>
                </a:tc>
                <a:tc>
                  <a:txBody>
                    <a:bodyPr/>
                    <a:lstStyle/>
                    <a:p>
                      <a:r>
                        <a:rPr lang="en-GB" b="1" dirty="0"/>
                        <a:t>11:00 - 12:00</a:t>
                      </a:r>
                    </a:p>
                  </a:txBody>
                  <a:tcPr>
                    <a:solidFill>
                      <a:schemeClr val="accent5">
                        <a:lumMod val="75000"/>
                      </a:schemeClr>
                    </a:solidFill>
                  </a:tcPr>
                </a:tc>
                <a:tc>
                  <a:txBody>
                    <a:bodyPr/>
                    <a:lstStyle/>
                    <a:p>
                      <a:r>
                        <a:rPr lang="en-GB" b="1" dirty="0"/>
                        <a:t>Session 3 – Analysis Tools</a:t>
                      </a:r>
                    </a:p>
                  </a:txBody>
                  <a:tcPr>
                    <a:solidFill>
                      <a:schemeClr val="accent5">
                        <a:lumMod val="75000"/>
                      </a:schemeClr>
                    </a:solidFill>
                  </a:tcPr>
                </a:tc>
                <a:extLst>
                  <a:ext uri="{0D108BD9-81ED-4DB2-BD59-A6C34878D82A}">
                    <a16:rowId xmlns:a16="http://schemas.microsoft.com/office/drawing/2014/main" val="22009443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Afternoon Sessions</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940248877"/>
                  </a:ext>
                </a:extLst>
              </a:tr>
              <a:tr h="370840">
                <a:tc>
                  <a:txBody>
                    <a:bodyPr/>
                    <a:lstStyle/>
                    <a:p>
                      <a:endParaRPr lang="en-GB" dirty="0"/>
                    </a:p>
                  </a:txBody>
                  <a:tcPr/>
                </a:tc>
                <a:tc>
                  <a:txBody>
                    <a:bodyPr/>
                    <a:lstStyle/>
                    <a:p>
                      <a:r>
                        <a:rPr lang="en-GB" dirty="0"/>
                        <a:t>1:15 - 3:30 </a:t>
                      </a:r>
                    </a:p>
                  </a:txBody>
                  <a:tcPr/>
                </a:tc>
                <a:tc>
                  <a:txBody>
                    <a:bodyPr/>
                    <a:lstStyle/>
                    <a:p>
                      <a:r>
                        <a:rPr lang="en-GB" dirty="0"/>
                        <a:t>Session 1 – Practical Examples </a:t>
                      </a:r>
                    </a:p>
                  </a:txBody>
                  <a:tcPr/>
                </a:tc>
                <a:extLst>
                  <a:ext uri="{0D108BD9-81ED-4DB2-BD59-A6C34878D82A}">
                    <a16:rowId xmlns:a16="http://schemas.microsoft.com/office/drawing/2014/main" val="1920604190"/>
                  </a:ext>
                </a:extLst>
              </a:tr>
              <a:tr h="370840">
                <a:tc>
                  <a:txBody>
                    <a:bodyPr/>
                    <a:lstStyle/>
                    <a:p>
                      <a:endParaRPr lang="en-GB" dirty="0"/>
                    </a:p>
                  </a:txBody>
                  <a:tcPr/>
                </a:tc>
                <a:tc>
                  <a:txBody>
                    <a:bodyPr/>
                    <a:lstStyle/>
                    <a:p>
                      <a:r>
                        <a:rPr lang="en-GB" dirty="0"/>
                        <a:t>3:30 - 5:00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Session 2 – Examples Discussion / Presentation</a:t>
                      </a:r>
                    </a:p>
                  </a:txBody>
                  <a:tcPr/>
                </a:tc>
                <a:extLst>
                  <a:ext uri="{0D108BD9-81ED-4DB2-BD59-A6C34878D82A}">
                    <a16:rowId xmlns:a16="http://schemas.microsoft.com/office/drawing/2014/main" val="993568294"/>
                  </a:ext>
                </a:extLst>
              </a:tr>
            </a:tbl>
          </a:graphicData>
        </a:graphic>
      </p:graphicFrame>
      <p:sp>
        <p:nvSpPr>
          <p:cNvPr id="4" name="Slide Number Placeholder 3">
            <a:extLst>
              <a:ext uri="{FF2B5EF4-FFF2-40B4-BE49-F238E27FC236}">
                <a16:creationId xmlns:a16="http://schemas.microsoft.com/office/drawing/2014/main" id="{B8516D11-03B0-8171-AFD6-1C4386732401}"/>
              </a:ext>
            </a:extLst>
          </p:cNvPr>
          <p:cNvSpPr>
            <a:spLocks noGrp="1"/>
          </p:cNvSpPr>
          <p:nvPr>
            <p:ph type="sldNum" sz="quarter" idx="14"/>
          </p:nvPr>
        </p:nvSpPr>
        <p:spPr/>
        <p:txBody>
          <a:bodyPr/>
          <a:lstStyle/>
          <a:p>
            <a:pPr>
              <a:defRPr/>
            </a:pPr>
            <a:fld id="{714B418A-A2A3-4D4B-B5CA-3107C73BA013}" type="slidenum">
              <a:rPr lang="en-GB" smtClean="0"/>
              <a:pPr>
                <a:defRPr/>
              </a:pPr>
              <a:t>2</a:t>
            </a:fld>
            <a:endParaRPr lang="en-GB" dirty="0"/>
          </a:p>
        </p:txBody>
      </p:sp>
    </p:spTree>
    <p:extLst>
      <p:ext uri="{BB962C8B-B14F-4D97-AF65-F5344CB8AC3E}">
        <p14:creationId xmlns:p14="http://schemas.microsoft.com/office/powerpoint/2010/main" val="3240419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CED58-0820-ED26-F450-168AB40E2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A7231-1953-B5CF-4496-F018E2D2C0DF}"/>
              </a:ext>
            </a:extLst>
          </p:cNvPr>
          <p:cNvSpPr>
            <a:spLocks noGrp="1"/>
          </p:cNvSpPr>
          <p:nvPr>
            <p:ph type="title"/>
          </p:nvPr>
        </p:nvSpPr>
        <p:spPr/>
        <p:txBody>
          <a:bodyPr/>
          <a:lstStyle/>
          <a:p>
            <a:r>
              <a:rPr lang="en-GB" dirty="0"/>
              <a:t>Lump of clay - structured data tables – </a:t>
            </a:r>
            <a:r>
              <a:rPr lang="en-GB" dirty="0" err="1"/>
              <a:t>dataise</a:t>
            </a:r>
            <a:r>
              <a:rPr lang="en-GB" dirty="0"/>
              <a:t> time</a:t>
            </a:r>
          </a:p>
        </p:txBody>
      </p:sp>
      <p:sp>
        <p:nvSpPr>
          <p:cNvPr id="3" name="Slide Number Placeholder 2">
            <a:extLst>
              <a:ext uri="{FF2B5EF4-FFF2-40B4-BE49-F238E27FC236}">
                <a16:creationId xmlns:a16="http://schemas.microsoft.com/office/drawing/2014/main" id="{577EA2A9-14EB-41A4-CE38-CC5C862AE0A5}"/>
              </a:ext>
            </a:extLst>
          </p:cNvPr>
          <p:cNvSpPr>
            <a:spLocks noGrp="1"/>
          </p:cNvSpPr>
          <p:nvPr>
            <p:ph type="sldNum" sz="quarter" idx="10"/>
          </p:nvPr>
        </p:nvSpPr>
        <p:spPr/>
        <p:txBody>
          <a:bodyPr/>
          <a:lstStyle/>
          <a:p>
            <a:pPr>
              <a:defRPr/>
            </a:pPr>
            <a:fld id="{5BB4BE56-62DA-4504-B58B-A51906D16A6E}" type="slidenum">
              <a:rPr lang="en-GB" smtClean="0"/>
              <a:pPr>
                <a:defRPr/>
              </a:pPr>
              <a:t>20</a:t>
            </a:fld>
            <a:endParaRPr lang="en-GB" dirty="0"/>
          </a:p>
        </p:txBody>
      </p:sp>
      <p:pic>
        <p:nvPicPr>
          <p:cNvPr id="5" name="Picture 4">
            <a:extLst>
              <a:ext uri="{FF2B5EF4-FFF2-40B4-BE49-F238E27FC236}">
                <a16:creationId xmlns:a16="http://schemas.microsoft.com/office/drawing/2014/main" id="{91049FC3-32E5-A47C-2F0C-D31783FA70C9}"/>
              </a:ext>
            </a:extLst>
          </p:cNvPr>
          <p:cNvPicPr>
            <a:picLocks noChangeAspect="1"/>
          </p:cNvPicPr>
          <p:nvPr/>
        </p:nvPicPr>
        <p:blipFill>
          <a:blip r:embed="rId2"/>
          <a:srcRect r="23309"/>
          <a:stretch/>
        </p:blipFill>
        <p:spPr>
          <a:xfrm>
            <a:off x="6672064" y="1229161"/>
            <a:ext cx="5040560" cy="4654789"/>
          </a:xfrm>
          <a:prstGeom prst="rect">
            <a:avLst/>
          </a:prstGeom>
        </p:spPr>
      </p:pic>
      <p:sp>
        <p:nvSpPr>
          <p:cNvPr id="9" name="TextBox 8">
            <a:extLst>
              <a:ext uri="{FF2B5EF4-FFF2-40B4-BE49-F238E27FC236}">
                <a16:creationId xmlns:a16="http://schemas.microsoft.com/office/drawing/2014/main" id="{5DDD8EA5-9D66-7FBE-8C92-91BA8F77F070}"/>
              </a:ext>
            </a:extLst>
          </p:cNvPr>
          <p:cNvSpPr txBox="1"/>
          <p:nvPr/>
        </p:nvSpPr>
        <p:spPr>
          <a:xfrm>
            <a:off x="6744072" y="5965483"/>
            <a:ext cx="5256584" cy="307777"/>
          </a:xfrm>
          <a:prstGeom prst="rect">
            <a:avLst/>
          </a:prstGeom>
          <a:noFill/>
        </p:spPr>
        <p:txBody>
          <a:bodyPr wrap="square">
            <a:spAutoFit/>
          </a:bodyPr>
          <a:lstStyle/>
          <a:p>
            <a:r>
              <a:rPr lang="en-GB" sz="1400" dirty="0" err="1"/>
              <a:t>a_collect</a:t>
            </a:r>
            <a:r>
              <a:rPr lang="en-GB" sz="1400" dirty="0"/>
              <a:t> - Example - lump of clay - stage 2 - </a:t>
            </a:r>
            <a:r>
              <a:rPr lang="en-GB" sz="1400" dirty="0" err="1"/>
              <a:t>dataise</a:t>
            </a:r>
            <a:r>
              <a:rPr lang="en-GB" sz="1400" dirty="0"/>
              <a:t> time.xlsx</a:t>
            </a:r>
          </a:p>
        </p:txBody>
      </p:sp>
      <p:pic>
        <p:nvPicPr>
          <p:cNvPr id="13" name="Picture 12">
            <a:extLst>
              <a:ext uri="{FF2B5EF4-FFF2-40B4-BE49-F238E27FC236}">
                <a16:creationId xmlns:a16="http://schemas.microsoft.com/office/drawing/2014/main" id="{B96912C0-5D94-28F3-5768-704765C7DAC6}"/>
              </a:ext>
            </a:extLst>
          </p:cNvPr>
          <p:cNvPicPr>
            <a:picLocks noChangeAspect="1"/>
          </p:cNvPicPr>
          <p:nvPr/>
        </p:nvPicPr>
        <p:blipFill>
          <a:blip r:embed="rId3"/>
          <a:srcRect r="38450" b="58047"/>
          <a:stretch/>
        </p:blipFill>
        <p:spPr>
          <a:xfrm>
            <a:off x="687994" y="2519947"/>
            <a:ext cx="4928787" cy="1694386"/>
          </a:xfrm>
          <a:prstGeom prst="rect">
            <a:avLst/>
          </a:prstGeom>
        </p:spPr>
      </p:pic>
      <p:sp>
        <p:nvSpPr>
          <p:cNvPr id="14" name="TextBox 13">
            <a:extLst>
              <a:ext uri="{FF2B5EF4-FFF2-40B4-BE49-F238E27FC236}">
                <a16:creationId xmlns:a16="http://schemas.microsoft.com/office/drawing/2014/main" id="{48506A24-FB58-F454-B40B-E1B6E76E106F}"/>
              </a:ext>
            </a:extLst>
          </p:cNvPr>
          <p:cNvSpPr txBox="1"/>
          <p:nvPr/>
        </p:nvSpPr>
        <p:spPr>
          <a:xfrm>
            <a:off x="637609" y="4248720"/>
            <a:ext cx="6652507" cy="307777"/>
          </a:xfrm>
          <a:prstGeom prst="rect">
            <a:avLst/>
          </a:prstGeom>
          <a:noFill/>
        </p:spPr>
        <p:txBody>
          <a:bodyPr wrap="square">
            <a:spAutoFit/>
          </a:bodyPr>
          <a:lstStyle/>
          <a:p>
            <a:r>
              <a:rPr lang="en-GB" sz="1400" dirty="0" err="1"/>
              <a:t>a_collect</a:t>
            </a:r>
            <a:r>
              <a:rPr lang="en-GB" sz="1400" dirty="0"/>
              <a:t> - Example - lump of clay - stage 1 - proto time.xlsx</a:t>
            </a:r>
          </a:p>
        </p:txBody>
      </p:sp>
      <p:sp>
        <p:nvSpPr>
          <p:cNvPr id="15" name="Rectangle 14">
            <a:extLst>
              <a:ext uri="{FF2B5EF4-FFF2-40B4-BE49-F238E27FC236}">
                <a16:creationId xmlns:a16="http://schemas.microsoft.com/office/drawing/2014/main" id="{0BA4FF46-AB6F-CB00-0414-9B9735F7BD03}"/>
              </a:ext>
            </a:extLst>
          </p:cNvPr>
          <p:cNvSpPr/>
          <p:nvPr/>
        </p:nvSpPr>
        <p:spPr>
          <a:xfrm>
            <a:off x="4200661" y="3231340"/>
            <a:ext cx="1244893" cy="431491"/>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C96FBE99-67C4-1AB6-4B31-AF14B7410516}"/>
              </a:ext>
            </a:extLst>
          </p:cNvPr>
          <p:cNvCxnSpPr>
            <a:cxnSpLocks/>
            <a:stCxn id="15" idx="3"/>
            <a:endCxn id="18" idx="1"/>
          </p:cNvCxnSpPr>
          <p:nvPr/>
        </p:nvCxnSpPr>
        <p:spPr>
          <a:xfrm>
            <a:off x="5445554" y="3447086"/>
            <a:ext cx="1442534" cy="1493625"/>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A935640-1B7C-58B9-0287-5048909DFE54}"/>
              </a:ext>
            </a:extLst>
          </p:cNvPr>
          <p:cNvSpPr/>
          <p:nvPr/>
        </p:nvSpPr>
        <p:spPr>
          <a:xfrm>
            <a:off x="6888088" y="4653136"/>
            <a:ext cx="792088" cy="575150"/>
          </a:xfrm>
          <a:prstGeom prst="rect">
            <a:avLst/>
          </a:prstGeom>
          <a:no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20" name="Rectangle 19">
            <a:extLst>
              <a:ext uri="{FF2B5EF4-FFF2-40B4-BE49-F238E27FC236}">
                <a16:creationId xmlns:a16="http://schemas.microsoft.com/office/drawing/2014/main" id="{D365E952-7AD4-843F-E9E7-7ECE7202A5A7}"/>
              </a:ext>
            </a:extLst>
          </p:cNvPr>
          <p:cNvSpPr/>
          <p:nvPr/>
        </p:nvSpPr>
        <p:spPr>
          <a:xfrm>
            <a:off x="7687039" y="4653136"/>
            <a:ext cx="857234" cy="575150"/>
          </a:xfrm>
          <a:prstGeom prst="rect">
            <a:avLst/>
          </a:prstGeom>
          <a:solidFill>
            <a:schemeClr val="accent2">
              <a:lumMod val="40000"/>
              <a:lumOff val="60000"/>
              <a:alpha val="30000"/>
            </a:schemeClr>
          </a:solidFill>
          <a:ln w="381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0F7799FA-A48B-9DB6-71BB-D33DC008E675}"/>
              </a:ext>
            </a:extLst>
          </p:cNvPr>
          <p:cNvCxnSpPr>
            <a:cxnSpLocks/>
            <a:stCxn id="20" idx="3"/>
            <a:endCxn id="25" idx="1"/>
          </p:cNvCxnSpPr>
          <p:nvPr/>
        </p:nvCxnSpPr>
        <p:spPr>
          <a:xfrm>
            <a:off x="8544273" y="4940711"/>
            <a:ext cx="1152127" cy="0"/>
          </a:xfrm>
          <a:prstGeom prst="straightConnector1">
            <a:avLst/>
          </a:prstGeom>
          <a:ln w="381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73DFFA2-841E-DC26-DCC6-9EE6BF18DFD1}"/>
              </a:ext>
            </a:extLst>
          </p:cNvPr>
          <p:cNvSpPr txBox="1"/>
          <p:nvPr/>
        </p:nvSpPr>
        <p:spPr>
          <a:xfrm>
            <a:off x="9696400" y="4571379"/>
            <a:ext cx="1728192" cy="738664"/>
          </a:xfrm>
          <a:prstGeom prst="rect">
            <a:avLst/>
          </a:prstGeom>
          <a:noFill/>
        </p:spPr>
        <p:txBody>
          <a:bodyPr wrap="square" rtlCol="0">
            <a:spAutoFit/>
          </a:bodyPr>
          <a:lstStyle/>
          <a:p>
            <a:r>
              <a:rPr lang="en-GB" sz="1400" dirty="0">
                <a:solidFill>
                  <a:schemeClr val="accent2">
                    <a:lumMod val="60000"/>
                    <a:lumOff val="40000"/>
                  </a:schemeClr>
                </a:solidFill>
              </a:rPr>
              <a:t>NB: added domain knowledge about time granularity</a:t>
            </a:r>
          </a:p>
        </p:txBody>
      </p:sp>
    </p:spTree>
    <p:extLst>
      <p:ext uri="{BB962C8B-B14F-4D97-AF65-F5344CB8AC3E}">
        <p14:creationId xmlns:p14="http://schemas.microsoft.com/office/powerpoint/2010/main" val="269549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AC26-C501-8485-A5A9-A4B0DF68E8AD}"/>
              </a:ext>
            </a:extLst>
          </p:cNvPr>
          <p:cNvSpPr>
            <a:spLocks noGrp="1"/>
          </p:cNvSpPr>
          <p:nvPr>
            <p:ph type="title"/>
          </p:nvPr>
        </p:nvSpPr>
        <p:spPr/>
        <p:txBody>
          <a:bodyPr/>
          <a:lstStyle/>
          <a:p>
            <a:r>
              <a:rPr lang="en-GB" dirty="0"/>
              <a:t>ISO Countries</a:t>
            </a:r>
          </a:p>
        </p:txBody>
      </p:sp>
      <p:sp>
        <p:nvSpPr>
          <p:cNvPr id="3" name="Slide Number Placeholder 2">
            <a:extLst>
              <a:ext uri="{FF2B5EF4-FFF2-40B4-BE49-F238E27FC236}">
                <a16:creationId xmlns:a16="http://schemas.microsoft.com/office/drawing/2014/main" id="{8C11CADB-1B0A-920B-84E2-2A8A67691084}"/>
              </a:ext>
            </a:extLst>
          </p:cNvPr>
          <p:cNvSpPr>
            <a:spLocks noGrp="1"/>
          </p:cNvSpPr>
          <p:nvPr>
            <p:ph type="sldNum" sz="quarter" idx="10"/>
          </p:nvPr>
        </p:nvSpPr>
        <p:spPr/>
        <p:txBody>
          <a:bodyPr/>
          <a:lstStyle/>
          <a:p>
            <a:pPr>
              <a:defRPr/>
            </a:pPr>
            <a:fld id="{5BB4BE56-62DA-4504-B58B-A51906D16A6E}" type="slidenum">
              <a:rPr lang="en-GB" smtClean="0"/>
              <a:pPr>
                <a:defRPr/>
              </a:pPr>
              <a:t>21</a:t>
            </a:fld>
            <a:endParaRPr lang="en-GB" dirty="0"/>
          </a:p>
        </p:txBody>
      </p:sp>
      <p:sp>
        <p:nvSpPr>
          <p:cNvPr id="5" name="TextBox 4">
            <a:extLst>
              <a:ext uri="{FF2B5EF4-FFF2-40B4-BE49-F238E27FC236}">
                <a16:creationId xmlns:a16="http://schemas.microsoft.com/office/drawing/2014/main" id="{B03CB25A-5E15-8557-6329-3E8375D200A4}"/>
              </a:ext>
            </a:extLst>
          </p:cNvPr>
          <p:cNvSpPr txBox="1"/>
          <p:nvPr/>
        </p:nvSpPr>
        <p:spPr>
          <a:xfrm>
            <a:off x="2220686" y="5378378"/>
            <a:ext cx="7643947" cy="369332"/>
          </a:xfrm>
          <a:prstGeom prst="rect">
            <a:avLst/>
          </a:prstGeom>
          <a:noFill/>
        </p:spPr>
        <p:txBody>
          <a:bodyPr wrap="square">
            <a:spAutoFit/>
          </a:bodyPr>
          <a:lstStyle/>
          <a:p>
            <a:r>
              <a:rPr lang="en-GB" dirty="0" err="1"/>
              <a:t>a_collect</a:t>
            </a:r>
            <a:r>
              <a:rPr lang="en-GB" dirty="0"/>
              <a:t> - Example - ISO 3166 - Part 1 -- Country code.xlsx</a:t>
            </a:r>
          </a:p>
        </p:txBody>
      </p:sp>
      <p:pic>
        <p:nvPicPr>
          <p:cNvPr id="7" name="Picture 6">
            <a:extLst>
              <a:ext uri="{FF2B5EF4-FFF2-40B4-BE49-F238E27FC236}">
                <a16:creationId xmlns:a16="http://schemas.microsoft.com/office/drawing/2014/main" id="{34DE7D8C-C7C7-1504-FF7C-A5F3BAF58C92}"/>
              </a:ext>
            </a:extLst>
          </p:cNvPr>
          <p:cNvPicPr>
            <a:picLocks noChangeAspect="1"/>
          </p:cNvPicPr>
          <p:nvPr/>
        </p:nvPicPr>
        <p:blipFill>
          <a:blip r:embed="rId2"/>
          <a:stretch>
            <a:fillRect/>
          </a:stretch>
        </p:blipFill>
        <p:spPr>
          <a:xfrm>
            <a:off x="2279576" y="1556792"/>
            <a:ext cx="9639795" cy="3810196"/>
          </a:xfrm>
          <a:prstGeom prst="rect">
            <a:avLst/>
          </a:prstGeom>
        </p:spPr>
      </p:pic>
      <p:sp>
        <p:nvSpPr>
          <p:cNvPr id="9" name="TextBox 8">
            <a:extLst>
              <a:ext uri="{FF2B5EF4-FFF2-40B4-BE49-F238E27FC236}">
                <a16:creationId xmlns:a16="http://schemas.microsoft.com/office/drawing/2014/main" id="{F1CDAD82-C95F-8EA2-090F-C63D45E1240D}"/>
              </a:ext>
            </a:extLst>
          </p:cNvPr>
          <p:cNvSpPr txBox="1"/>
          <p:nvPr/>
        </p:nvSpPr>
        <p:spPr>
          <a:xfrm>
            <a:off x="2279576" y="1176070"/>
            <a:ext cx="6121130" cy="369332"/>
          </a:xfrm>
          <a:prstGeom prst="rect">
            <a:avLst/>
          </a:prstGeom>
          <a:noFill/>
        </p:spPr>
        <p:txBody>
          <a:bodyPr wrap="square">
            <a:spAutoFit/>
          </a:bodyPr>
          <a:lstStyle/>
          <a:p>
            <a:r>
              <a:rPr lang="en-GB" dirty="0"/>
              <a:t>Already structured data (table)</a:t>
            </a:r>
          </a:p>
        </p:txBody>
      </p:sp>
    </p:spTree>
    <p:extLst>
      <p:ext uri="{BB962C8B-B14F-4D97-AF65-F5344CB8AC3E}">
        <p14:creationId xmlns:p14="http://schemas.microsoft.com/office/powerpoint/2010/main" val="333976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F6F83-553B-B445-B804-6DC79EB98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6DF954-9E09-3A8C-11BE-296918306888}"/>
              </a:ext>
            </a:extLst>
          </p:cNvPr>
          <p:cNvSpPr>
            <a:spLocks noGrp="1"/>
          </p:cNvSpPr>
          <p:nvPr>
            <p:ph type="ctrTitle"/>
          </p:nvPr>
        </p:nvSpPr>
        <p:spPr>
          <a:xfrm>
            <a:off x="2063751" y="2391024"/>
            <a:ext cx="9787467" cy="1470025"/>
          </a:xfrm>
        </p:spPr>
        <p:txBody>
          <a:bodyPr/>
          <a:lstStyle/>
          <a:p>
            <a:r>
              <a:rPr lang="en-GB" dirty="0"/>
              <a:t>BORO Top Level Tables</a:t>
            </a:r>
          </a:p>
        </p:txBody>
      </p:sp>
      <p:sp>
        <p:nvSpPr>
          <p:cNvPr id="5" name="Subtitle 4">
            <a:extLst>
              <a:ext uri="{FF2B5EF4-FFF2-40B4-BE49-F238E27FC236}">
                <a16:creationId xmlns:a16="http://schemas.microsoft.com/office/drawing/2014/main" id="{71E0A0F1-5707-15AF-C876-8A29391C8838}"/>
              </a:ext>
            </a:extLst>
          </p:cNvPr>
          <p:cNvSpPr>
            <a:spLocks noGrp="1"/>
          </p:cNvSpPr>
          <p:nvPr>
            <p:ph type="subTitle" idx="1"/>
          </p:nvPr>
        </p:nvSpPr>
        <p:spPr/>
        <p:txBody>
          <a:bodyPr/>
          <a:lstStyle/>
          <a:p>
            <a:r>
              <a:rPr lang="en-GB" dirty="0"/>
              <a:t>LOAD: Structured Data Table Migration</a:t>
            </a:r>
          </a:p>
        </p:txBody>
      </p:sp>
    </p:spTree>
    <p:extLst>
      <p:ext uri="{BB962C8B-B14F-4D97-AF65-F5344CB8AC3E}">
        <p14:creationId xmlns:p14="http://schemas.microsoft.com/office/powerpoint/2010/main" val="3547345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48D019-917C-8DAA-3A56-CD6B71DD8F1D}"/>
              </a:ext>
            </a:extLst>
          </p:cNvPr>
          <p:cNvSpPr>
            <a:spLocks noGrp="1"/>
          </p:cNvSpPr>
          <p:nvPr>
            <p:ph type="title"/>
          </p:nvPr>
        </p:nvSpPr>
        <p:spPr/>
        <p:txBody>
          <a:bodyPr/>
          <a:lstStyle/>
          <a:p>
            <a:r>
              <a:rPr lang="en-GB" dirty="0"/>
              <a:t>BORO top level tables</a:t>
            </a:r>
          </a:p>
        </p:txBody>
      </p:sp>
      <p:sp>
        <p:nvSpPr>
          <p:cNvPr id="5" name="Content Placeholder 4">
            <a:extLst>
              <a:ext uri="{FF2B5EF4-FFF2-40B4-BE49-F238E27FC236}">
                <a16:creationId xmlns:a16="http://schemas.microsoft.com/office/drawing/2014/main" id="{EDEBE577-1BDE-EB33-7E28-FF87183AB7E4}"/>
              </a:ext>
            </a:extLst>
          </p:cNvPr>
          <p:cNvSpPr>
            <a:spLocks noGrp="1"/>
          </p:cNvSpPr>
          <p:nvPr>
            <p:ph sz="quarter" idx="13"/>
          </p:nvPr>
        </p:nvSpPr>
        <p:spPr/>
        <p:txBody>
          <a:bodyPr/>
          <a:lstStyle/>
          <a:p>
            <a:r>
              <a:rPr lang="en-GB" dirty="0"/>
              <a:t>The top level needs to be introduced to the pipeline</a:t>
            </a:r>
          </a:p>
          <a:p>
            <a:r>
              <a:rPr lang="en-GB" dirty="0"/>
              <a:t>Various ways of doing this</a:t>
            </a:r>
          </a:p>
          <a:p>
            <a:r>
              <a:rPr lang="en-GB" dirty="0"/>
              <a:t>Here, we add it in directly at LOAD</a:t>
            </a:r>
          </a:p>
          <a:p>
            <a:pPr lvl="1"/>
            <a:r>
              <a:rPr lang="en-GB" dirty="0"/>
              <a:t>this is done for you in the starter pack</a:t>
            </a:r>
          </a:p>
          <a:p>
            <a:r>
              <a:rPr lang="en-GB" dirty="0"/>
              <a:t>We add a simplified table version</a:t>
            </a:r>
          </a:p>
          <a:p>
            <a:pPr lvl="1"/>
            <a:r>
              <a:rPr lang="en-GB" dirty="0"/>
              <a:t>suitable for the worked examples</a:t>
            </a:r>
          </a:p>
        </p:txBody>
      </p:sp>
    </p:spTree>
    <p:extLst>
      <p:ext uri="{BB962C8B-B14F-4D97-AF65-F5344CB8AC3E}">
        <p14:creationId xmlns:p14="http://schemas.microsoft.com/office/powerpoint/2010/main" val="2658786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9D250-DD87-718E-8DEB-5C7CA1A155F0}"/>
              </a:ext>
            </a:extLst>
          </p:cNvPr>
          <p:cNvSpPr>
            <a:spLocks noGrp="1"/>
          </p:cNvSpPr>
          <p:nvPr>
            <p:ph type="title"/>
          </p:nvPr>
        </p:nvSpPr>
        <p:spPr/>
        <p:txBody>
          <a:bodyPr/>
          <a:lstStyle/>
          <a:p>
            <a:r>
              <a:rPr lang="en-GB" dirty="0"/>
              <a:t>BORO top level tables - pure</a:t>
            </a:r>
          </a:p>
        </p:txBody>
      </p:sp>
      <p:sp>
        <p:nvSpPr>
          <p:cNvPr id="2" name="Slide Number Placeholder 1">
            <a:extLst>
              <a:ext uri="{FF2B5EF4-FFF2-40B4-BE49-F238E27FC236}">
                <a16:creationId xmlns:a16="http://schemas.microsoft.com/office/drawing/2014/main" id="{666BA5D8-2CE6-1A98-7227-63F024409935}"/>
              </a:ext>
            </a:extLst>
          </p:cNvPr>
          <p:cNvSpPr>
            <a:spLocks noGrp="1"/>
          </p:cNvSpPr>
          <p:nvPr>
            <p:ph type="sldNum" sz="quarter" idx="10"/>
          </p:nvPr>
        </p:nvSpPr>
        <p:spPr/>
        <p:txBody>
          <a:bodyPr/>
          <a:lstStyle/>
          <a:p>
            <a:pPr>
              <a:defRPr/>
            </a:pPr>
            <a:fld id="{714B418A-A2A3-4D4B-B5CA-3107C73BA013}" type="slidenum">
              <a:rPr lang="en-GB" smtClean="0"/>
              <a:pPr>
                <a:defRPr/>
              </a:pPr>
              <a:t>24</a:t>
            </a:fld>
            <a:endParaRPr lang="en-GB" dirty="0"/>
          </a:p>
        </p:txBody>
      </p:sp>
      <p:graphicFrame>
        <p:nvGraphicFramePr>
          <p:cNvPr id="6" name="Table 5">
            <a:extLst>
              <a:ext uri="{FF2B5EF4-FFF2-40B4-BE49-F238E27FC236}">
                <a16:creationId xmlns:a16="http://schemas.microsoft.com/office/drawing/2014/main" id="{8B8DF958-7585-7D4E-0627-74A4D012CF7D}"/>
              </a:ext>
            </a:extLst>
          </p:cNvPr>
          <p:cNvGraphicFramePr>
            <a:graphicFrameLocks noGrp="1"/>
          </p:cNvGraphicFramePr>
          <p:nvPr/>
        </p:nvGraphicFramePr>
        <p:xfrm>
          <a:off x="1413334" y="2418846"/>
          <a:ext cx="9365332" cy="2020307"/>
        </p:xfrm>
        <a:graphic>
          <a:graphicData uri="http://schemas.openxmlformats.org/drawingml/2006/table">
            <a:tbl>
              <a:tblPr>
                <a:tableStyleId>{69CF1AB2-1976-4502-BF36-3FF5EA218861}</a:tableStyleId>
              </a:tblPr>
              <a:tblGrid>
                <a:gridCol w="2088232">
                  <a:extLst>
                    <a:ext uri="{9D8B030D-6E8A-4147-A177-3AD203B41FA5}">
                      <a16:colId xmlns:a16="http://schemas.microsoft.com/office/drawing/2014/main" val="707272642"/>
                    </a:ext>
                  </a:extLst>
                </a:gridCol>
                <a:gridCol w="1819275">
                  <a:extLst>
                    <a:ext uri="{9D8B030D-6E8A-4147-A177-3AD203B41FA5}">
                      <a16:colId xmlns:a16="http://schemas.microsoft.com/office/drawing/2014/main" val="3827518519"/>
                    </a:ext>
                  </a:extLst>
                </a:gridCol>
                <a:gridCol w="1819275">
                  <a:extLst>
                    <a:ext uri="{9D8B030D-6E8A-4147-A177-3AD203B41FA5}">
                      <a16:colId xmlns:a16="http://schemas.microsoft.com/office/drawing/2014/main" val="732963111"/>
                    </a:ext>
                  </a:extLst>
                </a:gridCol>
                <a:gridCol w="1819275">
                  <a:extLst>
                    <a:ext uri="{9D8B030D-6E8A-4147-A177-3AD203B41FA5}">
                      <a16:colId xmlns:a16="http://schemas.microsoft.com/office/drawing/2014/main" val="2330435477"/>
                    </a:ext>
                  </a:extLst>
                </a:gridCol>
                <a:gridCol w="1819275">
                  <a:extLst>
                    <a:ext uri="{9D8B030D-6E8A-4147-A177-3AD203B41FA5}">
                      <a16:colId xmlns:a16="http://schemas.microsoft.com/office/drawing/2014/main" val="4175447992"/>
                    </a:ext>
                  </a:extLst>
                </a:gridCol>
              </a:tblGrid>
              <a:tr h="460112">
                <a:tc>
                  <a:txBody>
                    <a:bodyPr/>
                    <a:lstStyle/>
                    <a:p>
                      <a:pPr algn="ctr" fontAlgn="b"/>
                      <a:r>
                        <a:rPr lang="en-GB" sz="1400" b="1" u="none" strike="noStrike" dirty="0" err="1">
                          <a:solidFill>
                            <a:schemeClr val="bg1"/>
                          </a:solidFill>
                          <a:effectLst/>
                        </a:rPr>
                        <a:t>table_names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400" b="1" u="none" strike="noStrike" dirty="0">
                          <a:solidFill>
                            <a:schemeClr val="bg1"/>
                          </a:solidFill>
                          <a:effectLst/>
                        </a:rPr>
                        <a:t>column_1_names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400" b="1" u="none" strike="noStrike" dirty="0">
                          <a:solidFill>
                            <a:schemeClr val="bg1"/>
                          </a:solidFill>
                          <a:effectLst/>
                        </a:rPr>
                        <a:t>column_2_names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400" b="1" u="none" strike="noStrike" dirty="0">
                          <a:solidFill>
                            <a:schemeClr val="bg1"/>
                          </a:solidFill>
                          <a:effectLst/>
                        </a:rPr>
                        <a:t>column_3_names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400" b="1" u="none" strike="noStrike" dirty="0">
                          <a:solidFill>
                            <a:schemeClr val="bg1"/>
                          </a:solidFill>
                          <a:effectLst/>
                        </a:rPr>
                        <a:t>column_4_names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74926863"/>
                  </a:ext>
                </a:extLst>
              </a:tr>
              <a:tr h="190500">
                <a:tc>
                  <a:txBody>
                    <a:bodyPr/>
                    <a:lstStyle/>
                    <a:p>
                      <a:pPr algn="l" fontAlgn="b"/>
                      <a:r>
                        <a:rPr lang="en-GB" sz="1400" b="1" u="none" strike="noStrike" dirty="0">
                          <a:solidFill>
                            <a:schemeClr val="bg1"/>
                          </a:solidFill>
                          <a:effectLst/>
                        </a:rPr>
                        <a:t>Sets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dirty="0" err="1">
                          <a:effectLst/>
                        </a:rPr>
                        <a:t>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names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GB" sz="1200" b="0" u="none" strike="noStrike">
                          <a:effectLst/>
                        </a:rPr>
                        <a:t> </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128198081"/>
                  </a:ext>
                </a:extLst>
              </a:tr>
              <a:tr h="190500">
                <a:tc>
                  <a:txBody>
                    <a:bodyPr/>
                    <a:lstStyle/>
                    <a:p>
                      <a:pPr algn="l" fontAlgn="b"/>
                      <a:r>
                        <a:rPr lang="en-GB" sz="1400" b="1" u="none" strike="noStrike" dirty="0">
                          <a:solidFill>
                            <a:schemeClr val="bg1"/>
                          </a:solidFill>
                          <a:effectLst/>
                        </a:rPr>
                        <a:t>Individuals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dirty="0" err="1">
                          <a:effectLst/>
                        </a:rPr>
                        <a:t>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a:effectLst/>
                        </a:rPr>
                        <a:t>names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02370097"/>
                  </a:ext>
                </a:extLst>
              </a:tr>
              <a:tr h="190500">
                <a:tc>
                  <a:txBody>
                    <a:bodyPr/>
                    <a:lstStyle/>
                    <a:p>
                      <a:pPr algn="l" fontAlgn="b"/>
                      <a:r>
                        <a:rPr lang="en-GB" sz="1400" b="1" u="none" strike="noStrike" dirty="0">
                          <a:solidFill>
                            <a:schemeClr val="bg1"/>
                          </a:solidFill>
                          <a:effectLst/>
                        </a:rPr>
                        <a:t>Tuples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20029515"/>
                  </a:ext>
                </a:extLst>
              </a:tr>
              <a:tr h="190500">
                <a:tc>
                  <a:txBody>
                    <a:bodyPr/>
                    <a:lstStyle/>
                    <a:p>
                      <a:pPr algn="l" fontAlgn="b"/>
                      <a:r>
                        <a:rPr lang="en-GB" sz="1400" b="1" u="none" strike="noStrike" dirty="0">
                          <a:solidFill>
                            <a:schemeClr val="bg1"/>
                          </a:solidFill>
                          <a:effectLst/>
                        </a:rPr>
                        <a:t>elements-sets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dirty="0" err="1">
                          <a:effectLst/>
                        </a:rPr>
                        <a:t>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err="1">
                          <a:effectLst/>
                        </a:rPr>
                        <a:t>element_bie_ids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err="1">
                          <a:effectLst/>
                        </a:rPr>
                        <a:t>set_bie_ids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 </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39584661"/>
                  </a:ext>
                </a:extLst>
              </a:tr>
              <a:tr h="190500">
                <a:tc>
                  <a:txBody>
                    <a:bodyPr/>
                    <a:lstStyle/>
                    <a:p>
                      <a:pPr algn="l" fontAlgn="b"/>
                      <a:r>
                        <a:rPr lang="en-GB" sz="1400" b="1" u="none" strike="noStrike" dirty="0">
                          <a:solidFill>
                            <a:schemeClr val="bg1"/>
                          </a:solidFill>
                          <a:effectLst/>
                        </a:rPr>
                        <a:t>parts-wholes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part_bie_ids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err="1">
                          <a:effectLst/>
                        </a:rPr>
                        <a:t>whole_bie_ids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78521542"/>
                  </a:ext>
                </a:extLst>
              </a:tr>
              <a:tr h="190500">
                <a:tc>
                  <a:txBody>
                    <a:bodyPr/>
                    <a:lstStyle/>
                    <a:p>
                      <a:pPr algn="l" fontAlgn="b"/>
                      <a:r>
                        <a:rPr lang="en-GB" sz="1400" b="1" u="none" strike="noStrike" dirty="0">
                          <a:solidFill>
                            <a:schemeClr val="bg1"/>
                          </a:solidFill>
                          <a:effectLst/>
                        </a:rPr>
                        <a:t>sub-super-sets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sub_set_bie_ids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super_set_bie_ids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114634617"/>
                  </a:ext>
                </a:extLst>
              </a:tr>
              <a:tr h="190500">
                <a:tc>
                  <a:txBody>
                    <a:bodyPr/>
                    <a:lstStyle/>
                    <a:p>
                      <a:pPr algn="l" fontAlgn="b"/>
                      <a:r>
                        <a:rPr lang="en-GB" sz="1400" b="1" u="none" strike="noStrike" dirty="0">
                          <a:solidFill>
                            <a:schemeClr val="bg1"/>
                          </a:solidFill>
                          <a:effectLst/>
                        </a:rPr>
                        <a:t>tuple-places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GB" sz="1200" b="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placing_bie_ids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a:effectLst/>
                        </a:rPr>
                        <a:t>placed_bie_ids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u="none" strike="noStrike" dirty="0" err="1">
                          <a:effectLst/>
                        </a:rPr>
                        <a:t>place_numbers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9714569"/>
                  </a:ext>
                </a:extLst>
              </a:tr>
            </a:tbl>
          </a:graphicData>
        </a:graphic>
      </p:graphicFrame>
    </p:spTree>
    <p:extLst>
      <p:ext uri="{BB962C8B-B14F-4D97-AF65-F5344CB8AC3E}">
        <p14:creationId xmlns:p14="http://schemas.microsoft.com/office/powerpoint/2010/main" val="1106600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0442-25D1-8C07-1728-5B75762E64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B002E2-900D-5D73-0C92-C0B49061D363}"/>
              </a:ext>
            </a:extLst>
          </p:cNvPr>
          <p:cNvSpPr>
            <a:spLocks noGrp="1"/>
          </p:cNvSpPr>
          <p:nvPr>
            <p:ph type="title"/>
          </p:nvPr>
        </p:nvSpPr>
        <p:spPr/>
        <p:txBody>
          <a:bodyPr/>
          <a:lstStyle/>
          <a:p>
            <a:r>
              <a:rPr lang="en-GB" dirty="0"/>
              <a:t>BORO top level tables - pragmatic</a:t>
            </a:r>
          </a:p>
        </p:txBody>
      </p:sp>
      <p:sp>
        <p:nvSpPr>
          <p:cNvPr id="2" name="Slide Number Placeholder 1">
            <a:extLst>
              <a:ext uri="{FF2B5EF4-FFF2-40B4-BE49-F238E27FC236}">
                <a16:creationId xmlns:a16="http://schemas.microsoft.com/office/drawing/2014/main" id="{C802F484-3F49-9F3E-1809-66BF736D974E}"/>
              </a:ext>
            </a:extLst>
          </p:cNvPr>
          <p:cNvSpPr>
            <a:spLocks noGrp="1"/>
          </p:cNvSpPr>
          <p:nvPr>
            <p:ph type="sldNum" sz="quarter" idx="10"/>
          </p:nvPr>
        </p:nvSpPr>
        <p:spPr/>
        <p:txBody>
          <a:bodyPr/>
          <a:lstStyle/>
          <a:p>
            <a:pPr>
              <a:defRPr/>
            </a:pPr>
            <a:fld id="{714B418A-A2A3-4D4B-B5CA-3107C73BA013}" type="slidenum">
              <a:rPr lang="en-GB" smtClean="0"/>
              <a:pPr>
                <a:defRPr/>
              </a:pPr>
              <a:t>25</a:t>
            </a:fld>
            <a:endParaRPr lang="en-GB" dirty="0"/>
          </a:p>
        </p:txBody>
      </p:sp>
      <p:graphicFrame>
        <p:nvGraphicFramePr>
          <p:cNvPr id="3" name="Table 2">
            <a:extLst>
              <a:ext uri="{FF2B5EF4-FFF2-40B4-BE49-F238E27FC236}">
                <a16:creationId xmlns:a16="http://schemas.microsoft.com/office/drawing/2014/main" id="{095B89F0-CFB2-DACC-DE78-BFDDA797A957}"/>
              </a:ext>
            </a:extLst>
          </p:cNvPr>
          <p:cNvGraphicFramePr>
            <a:graphicFrameLocks noGrp="1"/>
          </p:cNvGraphicFramePr>
          <p:nvPr/>
        </p:nvGraphicFramePr>
        <p:xfrm>
          <a:off x="1357771" y="2342391"/>
          <a:ext cx="9476457" cy="2173218"/>
        </p:xfrm>
        <a:graphic>
          <a:graphicData uri="http://schemas.openxmlformats.org/drawingml/2006/table">
            <a:tbl>
              <a:tblPr>
                <a:tableStyleId>{69CF1AB2-1976-4502-BF36-3FF5EA218861}</a:tableStyleId>
              </a:tblPr>
              <a:tblGrid>
                <a:gridCol w="2088232">
                  <a:extLst>
                    <a:ext uri="{9D8B030D-6E8A-4147-A177-3AD203B41FA5}">
                      <a16:colId xmlns:a16="http://schemas.microsoft.com/office/drawing/2014/main" val="1005023243"/>
                    </a:ext>
                  </a:extLst>
                </a:gridCol>
                <a:gridCol w="1819275">
                  <a:extLst>
                    <a:ext uri="{9D8B030D-6E8A-4147-A177-3AD203B41FA5}">
                      <a16:colId xmlns:a16="http://schemas.microsoft.com/office/drawing/2014/main" val="2042033753"/>
                    </a:ext>
                  </a:extLst>
                </a:gridCol>
                <a:gridCol w="1930400">
                  <a:extLst>
                    <a:ext uri="{9D8B030D-6E8A-4147-A177-3AD203B41FA5}">
                      <a16:colId xmlns:a16="http://schemas.microsoft.com/office/drawing/2014/main" val="2675208342"/>
                    </a:ext>
                  </a:extLst>
                </a:gridCol>
                <a:gridCol w="1819275">
                  <a:extLst>
                    <a:ext uri="{9D8B030D-6E8A-4147-A177-3AD203B41FA5}">
                      <a16:colId xmlns:a16="http://schemas.microsoft.com/office/drawing/2014/main" val="3002968733"/>
                    </a:ext>
                  </a:extLst>
                </a:gridCol>
                <a:gridCol w="1819275">
                  <a:extLst>
                    <a:ext uri="{9D8B030D-6E8A-4147-A177-3AD203B41FA5}">
                      <a16:colId xmlns:a16="http://schemas.microsoft.com/office/drawing/2014/main" val="2644555502"/>
                    </a:ext>
                  </a:extLst>
                </a:gridCol>
              </a:tblGrid>
              <a:tr h="399663">
                <a:tc>
                  <a:txBody>
                    <a:bodyPr/>
                    <a:lstStyle/>
                    <a:p>
                      <a:pPr algn="ctr" fontAlgn="b"/>
                      <a:r>
                        <a:rPr lang="en-GB" sz="1400" b="1" u="none" strike="noStrike" dirty="0" err="1">
                          <a:solidFill>
                            <a:schemeClr val="bg1"/>
                          </a:solidFill>
                          <a:effectLst/>
                        </a:rPr>
                        <a:t>table_names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400" b="1" u="none" strike="noStrike" dirty="0">
                          <a:solidFill>
                            <a:schemeClr val="bg1"/>
                          </a:solidFill>
                          <a:effectLst/>
                        </a:rPr>
                        <a:t>column_1_names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400" b="1" u="none" strike="noStrike" dirty="0">
                          <a:solidFill>
                            <a:schemeClr val="bg1"/>
                          </a:solidFill>
                          <a:effectLst/>
                        </a:rPr>
                        <a:t>column_2_names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400" b="1" u="none" strike="noStrike" dirty="0">
                          <a:solidFill>
                            <a:schemeClr val="bg1"/>
                          </a:solidFill>
                          <a:effectLst/>
                        </a:rPr>
                        <a:t>column_3_names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400" b="1" u="none" strike="noStrike" dirty="0">
                          <a:solidFill>
                            <a:schemeClr val="bg1"/>
                          </a:solidFill>
                          <a:effectLst/>
                        </a:rPr>
                        <a:t>column_4_names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725196336"/>
                  </a:ext>
                </a:extLst>
              </a:tr>
              <a:tr h="190500">
                <a:tc>
                  <a:txBody>
                    <a:bodyPr/>
                    <a:lstStyle/>
                    <a:p>
                      <a:pPr algn="l" fontAlgn="b"/>
                      <a:r>
                        <a:rPr lang="en-GB" sz="1400" b="1" u="none" strike="noStrike" dirty="0">
                          <a:solidFill>
                            <a:schemeClr val="bg1"/>
                          </a:solidFill>
                          <a:effectLst/>
                        </a:rPr>
                        <a:t>Sets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dirty="0" err="1">
                          <a:effectLst/>
                        </a:rPr>
                        <a:t>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names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78310398"/>
                  </a:ext>
                </a:extLst>
              </a:tr>
              <a:tr h="190500">
                <a:tc>
                  <a:txBody>
                    <a:bodyPr/>
                    <a:lstStyle/>
                    <a:p>
                      <a:pPr algn="l" fontAlgn="b"/>
                      <a:r>
                        <a:rPr lang="en-GB" sz="1400" b="1" u="none" strike="noStrike" dirty="0">
                          <a:solidFill>
                            <a:schemeClr val="bg1"/>
                          </a:solidFill>
                          <a:effectLst/>
                        </a:rPr>
                        <a:t>Individuals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dirty="0" err="1">
                          <a:effectLst/>
                        </a:rPr>
                        <a:t>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names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53713530"/>
                  </a:ext>
                </a:extLst>
              </a:tr>
              <a:tr h="190500">
                <a:tc>
                  <a:txBody>
                    <a:bodyPr/>
                    <a:lstStyle/>
                    <a:p>
                      <a:pPr algn="l" fontAlgn="b"/>
                      <a:r>
                        <a:rPr lang="en-GB" sz="1400" b="1" u="none" strike="noStrike" dirty="0">
                          <a:solidFill>
                            <a:schemeClr val="bg1"/>
                          </a:solidFill>
                          <a:effectLst/>
                        </a:rPr>
                        <a:t>Tuples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place1_bie_ids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a:effectLst/>
                        </a:rPr>
                        <a:t>place2_bie_ids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a:effectLst/>
                        </a:rPr>
                        <a:t>place3_bie_ids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776218403"/>
                  </a:ext>
                </a:extLst>
              </a:tr>
              <a:tr h="190500">
                <a:tc>
                  <a:txBody>
                    <a:bodyPr/>
                    <a:lstStyle/>
                    <a:p>
                      <a:pPr algn="l" fontAlgn="b"/>
                      <a:r>
                        <a:rPr lang="en-GB" sz="1400" b="1" u="none" strike="noStrike" dirty="0">
                          <a:solidFill>
                            <a:schemeClr val="bg1"/>
                          </a:solidFill>
                          <a:effectLst/>
                        </a:rPr>
                        <a:t>grounding-relation-places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relation-place-</a:t>
                      </a:r>
                      <a:r>
                        <a:rPr lang="en-GB" sz="1200" u="none" strike="noStrike" dirty="0" err="1">
                          <a:effectLst/>
                        </a:rPr>
                        <a:t>type_names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err="1">
                          <a:effectLst/>
                        </a:rPr>
                        <a:t>placing_bie_ids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err="1">
                          <a:effectLst/>
                        </a:rPr>
                        <a:t>placed_bie_ids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087185912"/>
                  </a:ext>
                </a:extLst>
              </a:tr>
              <a:tr h="190500">
                <a:tc>
                  <a:txBody>
                    <a:bodyPr/>
                    <a:lstStyle/>
                    <a:p>
                      <a:pPr algn="l" fontAlgn="b"/>
                      <a:r>
                        <a:rPr lang="en-GB" sz="1400" b="1" u="none" strike="noStrike" dirty="0">
                          <a:solidFill>
                            <a:schemeClr val="bg1"/>
                          </a:solidFill>
                          <a:effectLst/>
                        </a:rPr>
                        <a:t>elements-sets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kern="1200" dirty="0" err="1">
                          <a:solidFill>
                            <a:schemeClr val="dk1"/>
                          </a:solidFill>
                          <a:effectLst/>
                        </a:rPr>
                        <a:t>element</a:t>
                      </a:r>
                      <a:r>
                        <a:rPr lang="en-GB" sz="1200" u="none" strike="noStrike" dirty="0" err="1">
                          <a:effectLst/>
                        </a:rPr>
                        <a:t>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err="1">
                          <a:effectLst/>
                        </a:rPr>
                        <a:t>set_bie_ids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1441712"/>
                  </a:ext>
                </a:extLst>
              </a:tr>
              <a:tr h="190500">
                <a:tc>
                  <a:txBody>
                    <a:bodyPr/>
                    <a:lstStyle/>
                    <a:p>
                      <a:pPr algn="l" fontAlgn="b"/>
                      <a:r>
                        <a:rPr lang="en-GB" sz="1400" b="1" u="none" strike="noStrike" dirty="0">
                          <a:solidFill>
                            <a:schemeClr val="bg1"/>
                          </a:solidFill>
                          <a:effectLst/>
                        </a:rPr>
                        <a:t>parts-wholes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a:effectLst/>
                        </a:rPr>
                        <a:t>part_bie_ids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a:effectLst/>
                        </a:rPr>
                        <a:t>whole_bie_ids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52848263"/>
                  </a:ext>
                </a:extLst>
              </a:tr>
              <a:tr h="190500">
                <a:tc>
                  <a:txBody>
                    <a:bodyPr/>
                    <a:lstStyle/>
                    <a:p>
                      <a:pPr algn="l" fontAlgn="b"/>
                      <a:r>
                        <a:rPr lang="en-GB" sz="1400" b="1" u="none" strike="noStrike" dirty="0">
                          <a:solidFill>
                            <a:schemeClr val="bg1"/>
                          </a:solidFill>
                          <a:effectLst/>
                        </a:rPr>
                        <a:t>sub-super-sets</a:t>
                      </a:r>
                      <a:endParaRPr lang="en-GB" sz="1400" b="1" i="0" u="none" strike="noStrike" dirty="0">
                        <a:solidFill>
                          <a:schemeClr val="bg1"/>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GB" sz="1200" u="none" strike="noStrike">
                          <a:effectLst/>
                        </a:rPr>
                        <a:t>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err="1">
                          <a:effectLst/>
                        </a:rPr>
                        <a:t>sub_set_bie_ids</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a:effectLst/>
                        </a:rPr>
                        <a:t>super_set_bie_ids</a:t>
                      </a:r>
                      <a:endParaRPr lang="en-GB"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fontAlgn="b"/>
                      <a:r>
                        <a:rPr lang="en-GB" sz="1200" u="none" strike="noStrike" dirty="0">
                          <a:effectLst/>
                        </a:rPr>
                        <a:t> </a:t>
                      </a:r>
                      <a:endParaRPr lang="en-GB"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81970498"/>
                  </a:ext>
                </a:extLst>
              </a:tr>
            </a:tbl>
          </a:graphicData>
        </a:graphic>
      </p:graphicFrame>
    </p:spTree>
    <p:extLst>
      <p:ext uri="{BB962C8B-B14F-4D97-AF65-F5344CB8AC3E}">
        <p14:creationId xmlns:p14="http://schemas.microsoft.com/office/powerpoint/2010/main" val="356074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325F9-E34D-C887-4A8F-69CDD95A7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6553D-5AA4-FDF9-99A9-A15F3C3A0D2D}"/>
              </a:ext>
            </a:extLst>
          </p:cNvPr>
          <p:cNvSpPr>
            <a:spLocks noGrp="1"/>
          </p:cNvSpPr>
          <p:nvPr>
            <p:ph type="ctrTitle"/>
          </p:nvPr>
        </p:nvSpPr>
        <p:spPr>
          <a:xfrm>
            <a:off x="2063751" y="2391024"/>
            <a:ext cx="9787467" cy="1470025"/>
          </a:xfrm>
        </p:spPr>
        <p:txBody>
          <a:bodyPr/>
          <a:lstStyle/>
          <a:p>
            <a:r>
              <a:rPr lang="en-GB" dirty="0"/>
              <a:t>EVOLVE</a:t>
            </a:r>
          </a:p>
        </p:txBody>
      </p:sp>
      <p:sp>
        <p:nvSpPr>
          <p:cNvPr id="5" name="Subtitle 4">
            <a:extLst>
              <a:ext uri="{FF2B5EF4-FFF2-40B4-BE49-F238E27FC236}">
                <a16:creationId xmlns:a16="http://schemas.microsoft.com/office/drawing/2014/main" id="{7D2A5CC0-2DCB-1959-783C-4F64CBF6119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8071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A20115-26E2-A7D8-9435-2465B9849F59}"/>
              </a:ext>
            </a:extLst>
          </p:cNvPr>
          <p:cNvSpPr>
            <a:spLocks noGrp="1"/>
          </p:cNvSpPr>
          <p:nvPr>
            <p:ph type="title"/>
          </p:nvPr>
        </p:nvSpPr>
        <p:spPr/>
        <p:txBody>
          <a:bodyPr/>
          <a:lstStyle/>
          <a:p>
            <a:r>
              <a:rPr lang="en-GB" dirty="0"/>
              <a:t>Broad outline</a:t>
            </a:r>
          </a:p>
        </p:txBody>
      </p:sp>
      <p:sp>
        <p:nvSpPr>
          <p:cNvPr id="8" name="Content Placeholder 7">
            <a:extLst>
              <a:ext uri="{FF2B5EF4-FFF2-40B4-BE49-F238E27FC236}">
                <a16:creationId xmlns:a16="http://schemas.microsoft.com/office/drawing/2014/main" id="{A8969945-9A4B-4B4E-244E-009DB56AB24B}"/>
              </a:ext>
            </a:extLst>
          </p:cNvPr>
          <p:cNvSpPr>
            <a:spLocks noGrp="1"/>
          </p:cNvSpPr>
          <p:nvPr>
            <p:ph sz="quarter" idx="13"/>
          </p:nvPr>
        </p:nvSpPr>
        <p:spPr/>
        <p:txBody>
          <a:bodyPr/>
          <a:lstStyle/>
          <a:p>
            <a:r>
              <a:rPr lang="en-GB" dirty="0"/>
              <a:t>Same process stages for both practical problems</a:t>
            </a:r>
          </a:p>
          <a:p>
            <a:r>
              <a:rPr lang="en-GB" dirty="0"/>
              <a:t>Broadly,</a:t>
            </a:r>
          </a:p>
          <a:p>
            <a:pPr lvl="1"/>
            <a:r>
              <a:rPr lang="en-GB" dirty="0"/>
              <a:t>there is </a:t>
            </a:r>
          </a:p>
          <a:p>
            <a:pPr lvl="2"/>
            <a:r>
              <a:rPr lang="en-GB" dirty="0"/>
              <a:t>a support process that ‘designs’ the pipeline</a:t>
            </a:r>
          </a:p>
          <a:p>
            <a:pPr lvl="3"/>
            <a:r>
              <a:rPr lang="en-GB" dirty="0"/>
              <a:t>this has human aspects</a:t>
            </a:r>
          </a:p>
          <a:p>
            <a:pPr lvl="2"/>
            <a:r>
              <a:rPr lang="en-GB" dirty="0"/>
              <a:t>a primary process that IS the pipeline</a:t>
            </a:r>
          </a:p>
          <a:p>
            <a:pPr lvl="3"/>
            <a:r>
              <a:rPr lang="en-GB" dirty="0"/>
              <a:t>this is a ‘pure’ machine process</a:t>
            </a:r>
          </a:p>
          <a:p>
            <a:pPr lvl="4"/>
            <a:r>
              <a:rPr lang="en-GB" dirty="0"/>
              <a:t>the process is executable, repeatable and inspectable</a:t>
            </a:r>
          </a:p>
          <a:p>
            <a:r>
              <a:rPr lang="en-GB" dirty="0"/>
              <a:t>Hopefully, </a:t>
            </a:r>
          </a:p>
          <a:p>
            <a:pPr lvl="1"/>
            <a:r>
              <a:rPr lang="en-GB" dirty="0"/>
              <a:t>building the primary process will help you experience the practice on ontologising a pipeline</a:t>
            </a:r>
          </a:p>
        </p:txBody>
      </p:sp>
      <p:sp>
        <p:nvSpPr>
          <p:cNvPr id="3" name="Slide Number Placeholder 2">
            <a:extLst>
              <a:ext uri="{FF2B5EF4-FFF2-40B4-BE49-F238E27FC236}">
                <a16:creationId xmlns:a16="http://schemas.microsoft.com/office/drawing/2014/main" id="{55E7754A-0559-2472-D45E-5606543E4C93}"/>
              </a:ext>
            </a:extLst>
          </p:cNvPr>
          <p:cNvSpPr>
            <a:spLocks noGrp="1"/>
          </p:cNvSpPr>
          <p:nvPr>
            <p:ph type="sldNum" sz="quarter" idx="14"/>
          </p:nvPr>
        </p:nvSpPr>
        <p:spPr>
          <a:xfrm>
            <a:off x="10992545" y="6529214"/>
            <a:ext cx="1171972" cy="284162"/>
          </a:xfrm>
        </p:spPr>
        <p:txBody>
          <a:bodyPr/>
          <a:lstStyle/>
          <a:p>
            <a:fld id="{5BB4BE56-62DA-4504-B58B-A51906D16A6E}" type="slidenum">
              <a:rPr lang="en-GB" smtClean="0"/>
              <a:pPr/>
              <a:t>27</a:t>
            </a:fld>
            <a:endParaRPr lang="en-GB" dirty="0"/>
          </a:p>
        </p:txBody>
      </p:sp>
    </p:spTree>
    <p:extLst>
      <p:ext uri="{BB962C8B-B14F-4D97-AF65-F5344CB8AC3E}">
        <p14:creationId xmlns:p14="http://schemas.microsoft.com/office/powerpoint/2010/main" val="2634832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1B3CD-C348-C766-F1E9-660B9DB402EA}"/>
            </a:ext>
          </a:extLst>
        </p:cNvPr>
        <p:cNvGrpSpPr/>
        <p:nvPr/>
      </p:nvGrpSpPr>
      <p:grpSpPr>
        <a:xfrm>
          <a:off x="0" y="0"/>
          <a:ext cx="0" cy="0"/>
          <a:chOff x="0" y="0"/>
          <a:chExt cx="0" cy="0"/>
        </a:xfrm>
      </p:grpSpPr>
      <p:sp>
        <p:nvSpPr>
          <p:cNvPr id="19" name="Freeform: Shape 18">
            <a:extLst>
              <a:ext uri="{FF2B5EF4-FFF2-40B4-BE49-F238E27FC236}">
                <a16:creationId xmlns:a16="http://schemas.microsoft.com/office/drawing/2014/main" id="{5E86793E-46E1-F66E-816E-CB9D3316DDED}"/>
              </a:ext>
            </a:extLst>
          </p:cNvPr>
          <p:cNvSpPr/>
          <p:nvPr/>
        </p:nvSpPr>
        <p:spPr>
          <a:xfrm>
            <a:off x="4363911" y="3317081"/>
            <a:ext cx="6419907" cy="2681580"/>
          </a:xfrm>
          <a:custGeom>
            <a:avLst/>
            <a:gdLst>
              <a:gd name="connsiteX0" fmla="*/ 0 w 6419907"/>
              <a:gd name="connsiteY0" fmla="*/ 0 h 2681580"/>
              <a:gd name="connsiteX1" fmla="*/ 2520187 w 6419907"/>
              <a:gd name="connsiteY1" fmla="*/ 0 h 2681580"/>
              <a:gd name="connsiteX2" fmla="*/ 2520187 w 6419907"/>
              <a:gd name="connsiteY2" fmla="*/ 1696146 h 2681580"/>
              <a:gd name="connsiteX3" fmla="*/ 6419907 w 6419907"/>
              <a:gd name="connsiteY3" fmla="*/ 1696146 h 2681580"/>
              <a:gd name="connsiteX4" fmla="*/ 6419907 w 6419907"/>
              <a:gd name="connsiteY4" fmla="*/ 2681579 h 2681580"/>
              <a:gd name="connsiteX5" fmla="*/ 2520187 w 6419907"/>
              <a:gd name="connsiteY5" fmla="*/ 2681579 h 2681580"/>
              <a:gd name="connsiteX6" fmla="*/ 2520187 w 6419907"/>
              <a:gd name="connsiteY6" fmla="*/ 2681580 h 2681580"/>
              <a:gd name="connsiteX7" fmla="*/ 0 w 6419907"/>
              <a:gd name="connsiteY7" fmla="*/ 2681580 h 268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9907" h="2681580">
                <a:moveTo>
                  <a:pt x="0" y="0"/>
                </a:moveTo>
                <a:lnTo>
                  <a:pt x="2520187" y="0"/>
                </a:lnTo>
                <a:lnTo>
                  <a:pt x="2520187" y="1696146"/>
                </a:lnTo>
                <a:lnTo>
                  <a:pt x="6419907" y="1696146"/>
                </a:lnTo>
                <a:lnTo>
                  <a:pt x="6419907" y="2681579"/>
                </a:lnTo>
                <a:lnTo>
                  <a:pt x="2520187" y="2681579"/>
                </a:lnTo>
                <a:lnTo>
                  <a:pt x="2520187" y="2681580"/>
                </a:lnTo>
                <a:lnTo>
                  <a:pt x="0" y="2681580"/>
                </a:lnTo>
                <a:close/>
              </a:path>
            </a:pathLst>
          </a:cu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Autofit/>
          </a:bodyPr>
          <a:lstStyle/>
          <a:p>
            <a:r>
              <a:rPr lang="en-GB" dirty="0">
                <a:solidFill>
                  <a:schemeClr val="accent2">
                    <a:lumMod val="60000"/>
                    <a:lumOff val="40000"/>
                  </a:schemeClr>
                </a:solidFill>
              </a:rPr>
              <a:t>support tools</a:t>
            </a:r>
          </a:p>
        </p:txBody>
      </p:sp>
      <p:sp>
        <p:nvSpPr>
          <p:cNvPr id="72" name="Rectangle 71">
            <a:extLst>
              <a:ext uri="{FF2B5EF4-FFF2-40B4-BE49-F238E27FC236}">
                <a16:creationId xmlns:a16="http://schemas.microsoft.com/office/drawing/2014/main" id="{8438ED26-7634-EE06-174E-4DB325C03EA9}"/>
              </a:ext>
            </a:extLst>
          </p:cNvPr>
          <p:cNvSpPr/>
          <p:nvPr/>
        </p:nvSpPr>
        <p:spPr>
          <a:xfrm>
            <a:off x="1229043" y="1663122"/>
            <a:ext cx="2997221" cy="4790214"/>
          </a:xfrm>
          <a:prstGeom prst="rect">
            <a:avLst/>
          </a:prstGeom>
          <a:noFill/>
          <a:ln w="63500">
            <a:solidFill>
              <a:srgbClr val="FFC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FFC000"/>
                </a:solidFill>
              </a:rPr>
              <a:t>LOAD</a:t>
            </a:r>
          </a:p>
        </p:txBody>
      </p:sp>
      <p:sp>
        <p:nvSpPr>
          <p:cNvPr id="71" name="Rectangle 70">
            <a:extLst>
              <a:ext uri="{FF2B5EF4-FFF2-40B4-BE49-F238E27FC236}">
                <a16:creationId xmlns:a16="http://schemas.microsoft.com/office/drawing/2014/main" id="{7C71C0BA-ABA6-61B6-10C2-7A1359096401}"/>
              </a:ext>
            </a:extLst>
          </p:cNvPr>
          <p:cNvSpPr/>
          <p:nvPr/>
        </p:nvSpPr>
        <p:spPr>
          <a:xfrm>
            <a:off x="4304096" y="1662760"/>
            <a:ext cx="7048488" cy="4790575"/>
          </a:xfrm>
          <a:prstGeom prst="rect">
            <a:avLst/>
          </a:prstGeom>
          <a:noFill/>
          <a:ln w="635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00B050"/>
                </a:solidFill>
              </a:rPr>
              <a:t>EVOLVE</a:t>
            </a:r>
          </a:p>
        </p:txBody>
      </p:sp>
      <p:sp>
        <p:nvSpPr>
          <p:cNvPr id="48" name="Arrow: Chevron 47">
            <a:extLst>
              <a:ext uri="{FF2B5EF4-FFF2-40B4-BE49-F238E27FC236}">
                <a16:creationId xmlns:a16="http://schemas.microsoft.com/office/drawing/2014/main" id="{DCFB6A28-BEF4-251C-A35E-742BA39DF30B}"/>
              </a:ext>
            </a:extLst>
          </p:cNvPr>
          <p:cNvSpPr/>
          <p:nvPr/>
        </p:nvSpPr>
        <p:spPr>
          <a:xfrm>
            <a:off x="8685940" y="5294002"/>
            <a:ext cx="433706"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Arrow: Chevron 48">
            <a:extLst>
              <a:ext uri="{FF2B5EF4-FFF2-40B4-BE49-F238E27FC236}">
                <a16:creationId xmlns:a16="http://schemas.microsoft.com/office/drawing/2014/main" id="{402B3684-8552-EE51-9535-D40C710821F9}"/>
              </a:ext>
            </a:extLst>
          </p:cNvPr>
          <p:cNvSpPr/>
          <p:nvPr/>
        </p:nvSpPr>
        <p:spPr>
          <a:xfrm>
            <a:off x="9181776" y="5286292"/>
            <a:ext cx="648072"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Arrow: Chevron 50">
            <a:extLst>
              <a:ext uri="{FF2B5EF4-FFF2-40B4-BE49-F238E27FC236}">
                <a16:creationId xmlns:a16="http://schemas.microsoft.com/office/drawing/2014/main" id="{DA020702-3EB9-ABF2-264E-D4B6BE95DA3F}"/>
              </a:ext>
            </a:extLst>
          </p:cNvPr>
          <p:cNvSpPr/>
          <p:nvPr/>
        </p:nvSpPr>
        <p:spPr>
          <a:xfrm>
            <a:off x="9812225" y="5278581"/>
            <a:ext cx="648072"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Arrow: Pentagon 33">
            <a:extLst>
              <a:ext uri="{FF2B5EF4-FFF2-40B4-BE49-F238E27FC236}">
                <a16:creationId xmlns:a16="http://schemas.microsoft.com/office/drawing/2014/main" id="{6C59C0C7-3979-C5DA-A2B0-1DF67FC0B8FE}"/>
              </a:ext>
            </a:extLst>
          </p:cNvPr>
          <p:cNvSpPr/>
          <p:nvPr/>
        </p:nvSpPr>
        <p:spPr>
          <a:xfrm>
            <a:off x="7723094" y="5303628"/>
            <a:ext cx="905412" cy="484632"/>
          </a:xfrm>
          <a:prstGeom prst="homePlate">
            <a:avLst>
              <a:gd name="adj" fmla="val 4213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660D3FF-E1AC-E717-C3AF-0FA9F4640D0F}"/>
              </a:ext>
            </a:extLst>
          </p:cNvPr>
          <p:cNvSpPr>
            <a:spLocks noGrp="1"/>
          </p:cNvSpPr>
          <p:nvPr>
            <p:ph type="title"/>
          </p:nvPr>
        </p:nvSpPr>
        <p:spPr/>
        <p:txBody>
          <a:bodyPr/>
          <a:lstStyle/>
          <a:p>
            <a:r>
              <a:rPr lang="en-GB" dirty="0"/>
              <a:t>EVOLVE - practical problem process</a:t>
            </a:r>
          </a:p>
        </p:txBody>
      </p:sp>
      <p:sp>
        <p:nvSpPr>
          <p:cNvPr id="3" name="Slide Number Placeholder 2">
            <a:extLst>
              <a:ext uri="{FF2B5EF4-FFF2-40B4-BE49-F238E27FC236}">
                <a16:creationId xmlns:a16="http://schemas.microsoft.com/office/drawing/2014/main" id="{0FD051B4-6EC1-C46D-1B35-0442B8C11DF3}"/>
              </a:ext>
            </a:extLst>
          </p:cNvPr>
          <p:cNvSpPr>
            <a:spLocks noGrp="1"/>
          </p:cNvSpPr>
          <p:nvPr>
            <p:ph type="sldNum" sz="quarter" idx="10"/>
          </p:nvPr>
        </p:nvSpPr>
        <p:spPr/>
        <p:txBody>
          <a:bodyPr/>
          <a:lstStyle/>
          <a:p>
            <a:pPr>
              <a:defRPr/>
            </a:pPr>
            <a:fld id="{5BB4BE56-62DA-4504-B58B-A51906D16A6E}" type="slidenum">
              <a:rPr lang="en-GB" smtClean="0"/>
              <a:pPr>
                <a:defRPr/>
              </a:pPr>
              <a:t>28</a:t>
            </a:fld>
            <a:endParaRPr lang="en-GB" dirty="0"/>
          </a:p>
        </p:txBody>
      </p:sp>
      <p:sp>
        <p:nvSpPr>
          <p:cNvPr id="5" name="Flowchart: Multidocument 4">
            <a:extLst>
              <a:ext uri="{FF2B5EF4-FFF2-40B4-BE49-F238E27FC236}">
                <a16:creationId xmlns:a16="http://schemas.microsoft.com/office/drawing/2014/main" id="{527308E2-89D4-B949-C962-192919F87EC2}"/>
              </a:ext>
            </a:extLst>
          </p:cNvPr>
          <p:cNvSpPr/>
          <p:nvPr/>
        </p:nvSpPr>
        <p:spPr>
          <a:xfrm>
            <a:off x="3093880" y="2143365"/>
            <a:ext cx="1060704" cy="758952"/>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sp>
        <p:nvSpPr>
          <p:cNvPr id="23" name="Arrow: Pentagon 22">
            <a:extLst>
              <a:ext uri="{FF2B5EF4-FFF2-40B4-BE49-F238E27FC236}">
                <a16:creationId xmlns:a16="http://schemas.microsoft.com/office/drawing/2014/main" id="{F5031339-60AB-48E8-8904-E73BDC7370B8}"/>
              </a:ext>
            </a:extLst>
          </p:cNvPr>
          <p:cNvSpPr/>
          <p:nvPr/>
        </p:nvSpPr>
        <p:spPr>
          <a:xfrm>
            <a:off x="7723094" y="2233423"/>
            <a:ext cx="905412" cy="484632"/>
          </a:xfrm>
          <a:prstGeom prst="homePlate">
            <a:avLst>
              <a:gd name="adj" fmla="val 421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Chevron 23">
            <a:extLst>
              <a:ext uri="{FF2B5EF4-FFF2-40B4-BE49-F238E27FC236}">
                <a16:creationId xmlns:a16="http://schemas.microsoft.com/office/drawing/2014/main" id="{62379D59-6C9F-3B03-37A2-5B32B482C1B5}"/>
              </a:ext>
            </a:extLst>
          </p:cNvPr>
          <p:cNvSpPr/>
          <p:nvPr/>
        </p:nvSpPr>
        <p:spPr>
          <a:xfrm>
            <a:off x="8685940" y="2243403"/>
            <a:ext cx="433706" cy="48463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Arrow: Chevron 24">
            <a:extLst>
              <a:ext uri="{FF2B5EF4-FFF2-40B4-BE49-F238E27FC236}">
                <a16:creationId xmlns:a16="http://schemas.microsoft.com/office/drawing/2014/main" id="{025B0A98-D74F-8BDF-AF68-1D2F507D786D}"/>
              </a:ext>
            </a:extLst>
          </p:cNvPr>
          <p:cNvSpPr/>
          <p:nvPr/>
        </p:nvSpPr>
        <p:spPr>
          <a:xfrm>
            <a:off x="9181776" y="2235693"/>
            <a:ext cx="648072" cy="48463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Arrow: Chevron 25">
            <a:extLst>
              <a:ext uri="{FF2B5EF4-FFF2-40B4-BE49-F238E27FC236}">
                <a16:creationId xmlns:a16="http://schemas.microsoft.com/office/drawing/2014/main" id="{6C216A2A-AD79-9E1C-4EC3-FA41C7326EC6}"/>
              </a:ext>
            </a:extLst>
          </p:cNvPr>
          <p:cNvSpPr/>
          <p:nvPr/>
        </p:nvSpPr>
        <p:spPr>
          <a:xfrm>
            <a:off x="9812225" y="2227982"/>
            <a:ext cx="648072" cy="48463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Arrow: Right 26">
            <a:extLst>
              <a:ext uri="{FF2B5EF4-FFF2-40B4-BE49-F238E27FC236}">
                <a16:creationId xmlns:a16="http://schemas.microsoft.com/office/drawing/2014/main" id="{C2054DC8-8EB3-F897-937B-B0B01A6B1E93}"/>
              </a:ext>
            </a:extLst>
          </p:cNvPr>
          <p:cNvSpPr/>
          <p:nvPr/>
        </p:nvSpPr>
        <p:spPr>
          <a:xfrm>
            <a:off x="4374916" y="2330657"/>
            <a:ext cx="3270347" cy="291645"/>
          </a:xfrm>
          <a:prstGeom prst="rightArrow">
            <a:avLst>
              <a:gd name="adj1" fmla="val 66358"/>
              <a:gd name="adj2" fmla="val 96348"/>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B2B92619-58DF-1808-01CA-24DF905BE0EE}"/>
              </a:ext>
            </a:extLst>
          </p:cNvPr>
          <p:cNvCxnSpPr>
            <a:cxnSpLocks/>
          </p:cNvCxnSpPr>
          <p:nvPr/>
        </p:nvCxnSpPr>
        <p:spPr>
          <a:xfrm flipV="1">
            <a:off x="5267720" y="2728035"/>
            <a:ext cx="3423368" cy="1021431"/>
          </a:xfrm>
          <a:prstGeom prst="curvedConnector2">
            <a:avLst/>
          </a:prstGeom>
          <a:ln w="12700"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E394077-38BB-3F59-DE3E-C035EF7D3762}"/>
              </a:ext>
            </a:extLst>
          </p:cNvPr>
          <p:cNvCxnSpPr>
            <a:cxnSpLocks/>
          </p:cNvCxnSpPr>
          <p:nvPr/>
        </p:nvCxnSpPr>
        <p:spPr>
          <a:xfrm flipV="1">
            <a:off x="5247433" y="2720325"/>
            <a:ext cx="4019719" cy="1636393"/>
          </a:xfrm>
          <a:prstGeom prst="curvedConnector2">
            <a:avLst/>
          </a:prstGeom>
          <a:ln w="12700"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68101B58-B663-FD8D-C57E-C10640DEA58D}"/>
              </a:ext>
            </a:extLst>
          </p:cNvPr>
          <p:cNvCxnSpPr>
            <a:cxnSpLocks/>
          </p:cNvCxnSpPr>
          <p:nvPr/>
        </p:nvCxnSpPr>
        <p:spPr>
          <a:xfrm flipV="1">
            <a:off x="6577596" y="2712614"/>
            <a:ext cx="3337628" cy="2410608"/>
          </a:xfrm>
          <a:prstGeom prst="curvedConnector2">
            <a:avLst/>
          </a:prstGeom>
          <a:ln w="12700"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ctangle 43">
            <a:extLst>
              <a:ext uri="{FF2B5EF4-FFF2-40B4-BE49-F238E27FC236}">
                <a16:creationId xmlns:a16="http://schemas.microsoft.com/office/drawing/2014/main" id="{3D9F96EB-4559-D10D-309B-A7B5CD24BF77}"/>
              </a:ext>
            </a:extLst>
          </p:cNvPr>
          <p:cNvSpPr/>
          <p:nvPr/>
        </p:nvSpPr>
        <p:spPr>
          <a:xfrm>
            <a:off x="2944369" y="1856786"/>
            <a:ext cx="7839449" cy="1232126"/>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accent2">
                    <a:lumMod val="60000"/>
                    <a:lumOff val="40000"/>
                  </a:schemeClr>
                </a:solidFill>
              </a:rPr>
              <a:t>primary process</a:t>
            </a:r>
          </a:p>
        </p:txBody>
      </p:sp>
      <p:sp>
        <p:nvSpPr>
          <p:cNvPr id="46" name="TextBox 45">
            <a:extLst>
              <a:ext uri="{FF2B5EF4-FFF2-40B4-BE49-F238E27FC236}">
                <a16:creationId xmlns:a16="http://schemas.microsoft.com/office/drawing/2014/main" id="{A8EE6FBA-79F8-9091-4DCA-A8BE3E810CC3}"/>
              </a:ext>
            </a:extLst>
          </p:cNvPr>
          <p:cNvSpPr txBox="1"/>
          <p:nvPr/>
        </p:nvSpPr>
        <p:spPr>
          <a:xfrm>
            <a:off x="4346617" y="5976847"/>
            <a:ext cx="2197514" cy="461665"/>
          </a:xfrm>
          <a:prstGeom prst="rect">
            <a:avLst/>
          </a:prstGeom>
          <a:noFill/>
        </p:spPr>
        <p:txBody>
          <a:bodyPr wrap="square">
            <a:spAutoFit/>
          </a:bodyPr>
          <a:lstStyle/>
          <a:p>
            <a:r>
              <a:rPr lang="en-GB" sz="1200" dirty="0"/>
              <a:t>The support tools ‘support’ the primary process</a:t>
            </a:r>
          </a:p>
        </p:txBody>
      </p:sp>
      <p:sp>
        <p:nvSpPr>
          <p:cNvPr id="54" name="Arrow: Bent-Up 53">
            <a:extLst>
              <a:ext uri="{FF2B5EF4-FFF2-40B4-BE49-F238E27FC236}">
                <a16:creationId xmlns:a16="http://schemas.microsoft.com/office/drawing/2014/main" id="{7138D6C8-8C53-515B-5F70-4D5A85F93643}"/>
              </a:ext>
            </a:extLst>
          </p:cNvPr>
          <p:cNvSpPr/>
          <p:nvPr/>
        </p:nvSpPr>
        <p:spPr>
          <a:xfrm rot="5400000">
            <a:off x="5048000" y="4408828"/>
            <a:ext cx="461665" cy="914401"/>
          </a:xfrm>
          <a:prstGeom prst="bentUpArrow">
            <a:avLst>
              <a:gd name="adj1" fmla="val 38779"/>
              <a:gd name="adj2" fmla="val 31889"/>
              <a:gd name="adj3" fmla="val 50000"/>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Bent-Up 67">
            <a:extLst>
              <a:ext uri="{FF2B5EF4-FFF2-40B4-BE49-F238E27FC236}">
                <a16:creationId xmlns:a16="http://schemas.microsoft.com/office/drawing/2014/main" id="{CFD7FFC9-6206-4DD5-CA78-FE2D3E8B5353}"/>
              </a:ext>
            </a:extLst>
          </p:cNvPr>
          <p:cNvSpPr/>
          <p:nvPr/>
        </p:nvSpPr>
        <p:spPr>
          <a:xfrm rot="5400000">
            <a:off x="2856442" y="2571788"/>
            <a:ext cx="1723009" cy="4036170"/>
          </a:xfrm>
          <a:prstGeom prst="bentUpArrow">
            <a:avLst>
              <a:gd name="adj1" fmla="val 12272"/>
              <a:gd name="adj2" fmla="val 8900"/>
              <a:gd name="adj3" fmla="val 1342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Bent-Up 68">
            <a:extLst>
              <a:ext uri="{FF2B5EF4-FFF2-40B4-BE49-F238E27FC236}">
                <a16:creationId xmlns:a16="http://schemas.microsoft.com/office/drawing/2014/main" id="{EBC82D71-80CD-199E-8501-0C0A63603BB4}"/>
              </a:ext>
            </a:extLst>
          </p:cNvPr>
          <p:cNvSpPr/>
          <p:nvPr/>
        </p:nvSpPr>
        <p:spPr>
          <a:xfrm rot="5400000" flipH="1">
            <a:off x="1725149" y="2305369"/>
            <a:ext cx="1291741" cy="1342313"/>
          </a:xfrm>
          <a:prstGeom prst="bentUpArrow">
            <a:avLst>
              <a:gd name="adj1" fmla="val 15605"/>
              <a:gd name="adj2" fmla="val 11530"/>
              <a:gd name="adj3" fmla="val 21627"/>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8634770A-F127-EE18-9CE2-DA03595ED4F5}"/>
              </a:ext>
            </a:extLst>
          </p:cNvPr>
          <p:cNvSpPr txBox="1"/>
          <p:nvPr/>
        </p:nvSpPr>
        <p:spPr>
          <a:xfrm>
            <a:off x="7780141" y="2284305"/>
            <a:ext cx="850406" cy="369332"/>
          </a:xfrm>
          <a:prstGeom prst="rect">
            <a:avLst/>
          </a:prstGeom>
          <a:noFill/>
        </p:spPr>
        <p:txBody>
          <a:bodyPr wrap="square">
            <a:spAutoFit/>
          </a:bodyPr>
          <a:lstStyle/>
          <a:p>
            <a:r>
              <a:rPr lang="en-GB" b="0" dirty="0" err="1">
                <a:effectLst/>
                <a:latin typeface="Atlassian Sans"/>
              </a:rPr>
              <a:t>BKnDP</a:t>
            </a:r>
            <a:endParaRPr lang="en-GB" dirty="0"/>
          </a:p>
        </p:txBody>
      </p:sp>
      <p:sp>
        <p:nvSpPr>
          <p:cNvPr id="35" name="TextBox 34">
            <a:extLst>
              <a:ext uri="{FF2B5EF4-FFF2-40B4-BE49-F238E27FC236}">
                <a16:creationId xmlns:a16="http://schemas.microsoft.com/office/drawing/2014/main" id="{9546F439-7AAD-1DCB-6913-788E78BF4774}"/>
              </a:ext>
            </a:extLst>
          </p:cNvPr>
          <p:cNvSpPr txBox="1"/>
          <p:nvPr/>
        </p:nvSpPr>
        <p:spPr>
          <a:xfrm>
            <a:off x="7809165" y="5363699"/>
            <a:ext cx="850406" cy="369332"/>
          </a:xfrm>
          <a:prstGeom prst="rect">
            <a:avLst/>
          </a:prstGeom>
          <a:noFill/>
        </p:spPr>
        <p:txBody>
          <a:bodyPr wrap="square">
            <a:spAutoFit/>
          </a:bodyPr>
          <a:lstStyle/>
          <a:p>
            <a:r>
              <a:rPr lang="en-GB" b="0" dirty="0">
                <a:effectLst/>
                <a:latin typeface="Atlassian Sans"/>
              </a:rPr>
              <a:t>BXTP</a:t>
            </a:r>
            <a:endParaRPr lang="en-GB" dirty="0"/>
          </a:p>
        </p:txBody>
      </p:sp>
      <p:pic>
        <p:nvPicPr>
          <p:cNvPr id="10" name="Graphic 9" descr="Quill outline">
            <a:extLst>
              <a:ext uri="{FF2B5EF4-FFF2-40B4-BE49-F238E27FC236}">
                <a16:creationId xmlns:a16="http://schemas.microsoft.com/office/drawing/2014/main" id="{0E44D955-98CD-8FE3-202F-E948471E6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7294" y="5022111"/>
            <a:ext cx="639578" cy="639578"/>
          </a:xfrm>
          <a:prstGeom prst="rect">
            <a:avLst/>
          </a:prstGeom>
        </p:spPr>
      </p:pic>
      <p:sp>
        <p:nvSpPr>
          <p:cNvPr id="12" name="TextBox 11">
            <a:extLst>
              <a:ext uri="{FF2B5EF4-FFF2-40B4-BE49-F238E27FC236}">
                <a16:creationId xmlns:a16="http://schemas.microsoft.com/office/drawing/2014/main" id="{8D6FA344-115C-E6F0-6086-190E0FB3D694}"/>
              </a:ext>
            </a:extLst>
          </p:cNvPr>
          <p:cNvSpPr txBox="1"/>
          <p:nvPr/>
        </p:nvSpPr>
        <p:spPr>
          <a:xfrm>
            <a:off x="10041756" y="3531792"/>
            <a:ext cx="1199783" cy="1015663"/>
          </a:xfrm>
          <a:prstGeom prst="rect">
            <a:avLst/>
          </a:prstGeom>
          <a:noFill/>
        </p:spPr>
        <p:txBody>
          <a:bodyPr wrap="square">
            <a:spAutoFit/>
          </a:bodyPr>
          <a:lstStyle/>
          <a:p>
            <a:r>
              <a:rPr lang="en-GB" sz="1200" dirty="0"/>
              <a:t>The Excel Pipeline is used to inform </a:t>
            </a:r>
            <a:r>
              <a:rPr lang="en-GB" sz="1200"/>
              <a:t>the primary process </a:t>
            </a:r>
            <a:endParaRPr lang="en-GB" sz="1200" dirty="0"/>
          </a:p>
        </p:txBody>
      </p:sp>
      <p:sp>
        <p:nvSpPr>
          <p:cNvPr id="58" name="Rectangle: Folded Corner 57">
            <a:extLst>
              <a:ext uri="{FF2B5EF4-FFF2-40B4-BE49-F238E27FC236}">
                <a16:creationId xmlns:a16="http://schemas.microsoft.com/office/drawing/2014/main" id="{4BC2EBD8-AF60-6007-44DD-9F421D02C264}"/>
              </a:ext>
            </a:extLst>
          </p:cNvPr>
          <p:cNvSpPr/>
          <p:nvPr/>
        </p:nvSpPr>
        <p:spPr>
          <a:xfrm>
            <a:off x="1346185" y="3550389"/>
            <a:ext cx="914400" cy="6709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TOP</a:t>
            </a:r>
            <a:br>
              <a:rPr lang="en-GB" dirty="0">
                <a:solidFill>
                  <a:schemeClr val="tx1"/>
                </a:solidFill>
              </a:rPr>
            </a:br>
            <a:r>
              <a:rPr lang="en-GB" dirty="0">
                <a:solidFill>
                  <a:schemeClr val="tx1"/>
                </a:solidFill>
              </a:rPr>
              <a:t>BUML</a:t>
            </a:r>
          </a:p>
        </p:txBody>
      </p:sp>
      <p:grpSp>
        <p:nvGrpSpPr>
          <p:cNvPr id="61" name="Group 60">
            <a:extLst>
              <a:ext uri="{FF2B5EF4-FFF2-40B4-BE49-F238E27FC236}">
                <a16:creationId xmlns:a16="http://schemas.microsoft.com/office/drawing/2014/main" id="{B9FC3ED8-4A7D-66FB-93E0-2D9232DBF810}"/>
              </a:ext>
            </a:extLst>
          </p:cNvPr>
          <p:cNvGrpSpPr/>
          <p:nvPr/>
        </p:nvGrpSpPr>
        <p:grpSpPr>
          <a:xfrm>
            <a:off x="2014344" y="3798243"/>
            <a:ext cx="817376" cy="792242"/>
            <a:chOff x="10889676" y="4275826"/>
            <a:chExt cx="648961" cy="648961"/>
          </a:xfrm>
        </p:grpSpPr>
        <p:sp>
          <p:nvSpPr>
            <p:cNvPr id="62" name="Rectangle: Rounded Corners 61">
              <a:extLst>
                <a:ext uri="{FF2B5EF4-FFF2-40B4-BE49-F238E27FC236}">
                  <a16:creationId xmlns:a16="http://schemas.microsoft.com/office/drawing/2014/main" id="{3529AB03-2059-4E07-5A23-97DB5E73BCA8}"/>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3" name="Rectangle: Rounded Corners 62">
              <a:extLst>
                <a:ext uri="{FF2B5EF4-FFF2-40B4-BE49-F238E27FC236}">
                  <a16:creationId xmlns:a16="http://schemas.microsoft.com/office/drawing/2014/main" id="{64A036B2-A3ED-E377-A09B-468196B5F62F}"/>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4" name="Rectangle: Rounded Corners 63">
              <a:extLst>
                <a:ext uri="{FF2B5EF4-FFF2-40B4-BE49-F238E27FC236}">
                  <a16:creationId xmlns:a16="http://schemas.microsoft.com/office/drawing/2014/main" id="{BF85F79A-EBDF-7C53-AA6A-766110B6FF62}"/>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5" name="Rectangle: Rounded Corners 64">
              <a:extLst>
                <a:ext uri="{FF2B5EF4-FFF2-40B4-BE49-F238E27FC236}">
                  <a16:creationId xmlns:a16="http://schemas.microsoft.com/office/drawing/2014/main" id="{55B8520A-7F4E-291C-FD64-1BF47E197FD7}"/>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66" name="Graphic 65" descr="Server outline">
              <a:extLst>
                <a:ext uri="{FF2B5EF4-FFF2-40B4-BE49-F238E27FC236}">
                  <a16:creationId xmlns:a16="http://schemas.microsoft.com/office/drawing/2014/main" id="{0AD6A95B-820F-7C02-4813-D328C553F9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9676" y="4275826"/>
              <a:ext cx="648961" cy="648961"/>
            </a:xfrm>
            <a:prstGeom prst="rect">
              <a:avLst/>
            </a:prstGeom>
          </p:spPr>
        </p:pic>
      </p:grpSp>
      <p:sp>
        <p:nvSpPr>
          <p:cNvPr id="18" name="Freeform: Shape 17">
            <a:extLst>
              <a:ext uri="{FF2B5EF4-FFF2-40B4-BE49-F238E27FC236}">
                <a16:creationId xmlns:a16="http://schemas.microsoft.com/office/drawing/2014/main" id="{92C7325E-DFFA-0211-B1A4-44A7121A943D}"/>
              </a:ext>
            </a:extLst>
          </p:cNvPr>
          <p:cNvSpPr/>
          <p:nvPr/>
        </p:nvSpPr>
        <p:spPr>
          <a:xfrm rot="5400000">
            <a:off x="3189117" y="3381319"/>
            <a:ext cx="1419401" cy="784612"/>
          </a:xfrm>
          <a:custGeom>
            <a:avLst/>
            <a:gdLst>
              <a:gd name="connsiteX0" fmla="*/ 0 w 1419401"/>
              <a:gd name="connsiteY0" fmla="*/ 784612 h 784612"/>
              <a:gd name="connsiteX1" fmla="*/ 0 w 1419401"/>
              <a:gd name="connsiteY1" fmla="*/ 588459 h 784612"/>
              <a:gd name="connsiteX2" fmla="*/ 580105 w 1419401"/>
              <a:gd name="connsiteY2" fmla="*/ 588459 h 784612"/>
              <a:gd name="connsiteX3" fmla="*/ 580105 w 1419401"/>
              <a:gd name="connsiteY3" fmla="*/ 275666 h 784612"/>
              <a:gd name="connsiteX4" fmla="*/ 509858 w 1419401"/>
              <a:gd name="connsiteY4" fmla="*/ 275666 h 784612"/>
              <a:gd name="connsiteX5" fmla="*/ 678181 w 1419401"/>
              <a:gd name="connsiteY5" fmla="*/ 0 h 784612"/>
              <a:gd name="connsiteX6" fmla="*/ 846504 w 1419401"/>
              <a:gd name="connsiteY6" fmla="*/ 275666 h 784612"/>
              <a:gd name="connsiteX7" fmla="*/ 776258 w 1419401"/>
              <a:gd name="connsiteY7" fmla="*/ 275666 h 784612"/>
              <a:gd name="connsiteX8" fmla="*/ 776258 w 1419401"/>
              <a:gd name="connsiteY8" fmla="*/ 584869 h 784612"/>
              <a:gd name="connsiteX9" fmla="*/ 1153863 w 1419401"/>
              <a:gd name="connsiteY9" fmla="*/ 584869 h 784612"/>
              <a:gd name="connsiteX10" fmla="*/ 1153864 w 1419401"/>
              <a:gd name="connsiteY10" fmla="*/ 271826 h 784612"/>
              <a:gd name="connsiteX11" fmla="*/ 1088068 w 1419401"/>
              <a:gd name="connsiteY11" fmla="*/ 271826 h 784612"/>
              <a:gd name="connsiteX12" fmla="*/ 1253734 w 1419401"/>
              <a:gd name="connsiteY12" fmla="*/ 1246 h 784612"/>
              <a:gd name="connsiteX13" fmla="*/ 1419401 w 1419401"/>
              <a:gd name="connsiteY13" fmla="*/ 271826 h 784612"/>
              <a:gd name="connsiteX14" fmla="*/ 1353606 w 1419401"/>
              <a:gd name="connsiteY14" fmla="*/ 271826 h 784612"/>
              <a:gd name="connsiteX15" fmla="*/ 1353606 w 1419401"/>
              <a:gd name="connsiteY15" fmla="*/ 784612 h 784612"/>
              <a:gd name="connsiteX16" fmla="*/ 776258 w 1419401"/>
              <a:gd name="connsiteY16" fmla="*/ 784612 h 784612"/>
              <a:gd name="connsiteX17" fmla="*/ 776258 w 1419401"/>
              <a:gd name="connsiteY17" fmla="*/ 784612 h 7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9401" h="784612">
                <a:moveTo>
                  <a:pt x="0" y="784612"/>
                </a:moveTo>
                <a:lnTo>
                  <a:pt x="0" y="588459"/>
                </a:lnTo>
                <a:lnTo>
                  <a:pt x="580105" y="588459"/>
                </a:lnTo>
                <a:lnTo>
                  <a:pt x="580105" y="275666"/>
                </a:lnTo>
                <a:lnTo>
                  <a:pt x="509858" y="275666"/>
                </a:lnTo>
                <a:lnTo>
                  <a:pt x="678181" y="0"/>
                </a:lnTo>
                <a:lnTo>
                  <a:pt x="846504" y="275666"/>
                </a:lnTo>
                <a:lnTo>
                  <a:pt x="776258" y="275666"/>
                </a:lnTo>
                <a:lnTo>
                  <a:pt x="776258" y="584869"/>
                </a:lnTo>
                <a:lnTo>
                  <a:pt x="1153863" y="584869"/>
                </a:lnTo>
                <a:lnTo>
                  <a:pt x="1153864" y="271826"/>
                </a:lnTo>
                <a:lnTo>
                  <a:pt x="1088068" y="271826"/>
                </a:lnTo>
                <a:lnTo>
                  <a:pt x="1253734" y="1246"/>
                </a:lnTo>
                <a:lnTo>
                  <a:pt x="1419401" y="271826"/>
                </a:lnTo>
                <a:lnTo>
                  <a:pt x="1353606" y="271826"/>
                </a:lnTo>
                <a:lnTo>
                  <a:pt x="1353606" y="784612"/>
                </a:lnTo>
                <a:lnTo>
                  <a:pt x="776258" y="784612"/>
                </a:lnTo>
                <a:lnTo>
                  <a:pt x="776258" y="784612"/>
                </a:lnTo>
                <a:close/>
              </a:path>
            </a:pathLst>
          </a:cu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cxnSp>
        <p:nvCxnSpPr>
          <p:cNvPr id="31" name="Straight Arrow Connector 28">
            <a:extLst>
              <a:ext uri="{FF2B5EF4-FFF2-40B4-BE49-F238E27FC236}">
                <a16:creationId xmlns:a16="http://schemas.microsoft.com/office/drawing/2014/main" id="{C529D375-A1DF-1AE3-8603-8F1E28541BC9}"/>
              </a:ext>
            </a:extLst>
          </p:cNvPr>
          <p:cNvCxnSpPr>
            <a:cxnSpLocks/>
            <a:stCxn id="6" idx="3"/>
            <a:endCxn id="48" idx="0"/>
          </p:cNvCxnSpPr>
          <p:nvPr/>
        </p:nvCxnSpPr>
        <p:spPr>
          <a:xfrm>
            <a:off x="5370999" y="3749466"/>
            <a:ext cx="3423368" cy="1544536"/>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7" name="Straight Arrow Connector 31">
            <a:extLst>
              <a:ext uri="{FF2B5EF4-FFF2-40B4-BE49-F238E27FC236}">
                <a16:creationId xmlns:a16="http://schemas.microsoft.com/office/drawing/2014/main" id="{E10DB296-1642-C538-EE33-DE0332A29D5E}"/>
              </a:ext>
            </a:extLst>
          </p:cNvPr>
          <p:cNvCxnSpPr>
            <a:cxnSpLocks/>
            <a:stCxn id="7" idx="3"/>
            <a:endCxn id="49" idx="0"/>
          </p:cNvCxnSpPr>
          <p:nvPr/>
        </p:nvCxnSpPr>
        <p:spPr>
          <a:xfrm>
            <a:off x="5364935" y="4356718"/>
            <a:ext cx="4019719" cy="929574"/>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0" name="Straight Arrow Connector 32">
            <a:extLst>
              <a:ext uri="{FF2B5EF4-FFF2-40B4-BE49-F238E27FC236}">
                <a16:creationId xmlns:a16="http://schemas.microsoft.com/office/drawing/2014/main" id="{5ECEC260-C5CF-4CF1-6A76-4B05666DC084}"/>
              </a:ext>
            </a:extLst>
          </p:cNvPr>
          <p:cNvCxnSpPr>
            <a:cxnSpLocks/>
            <a:stCxn id="8" idx="3"/>
            <a:endCxn id="51" idx="0"/>
          </p:cNvCxnSpPr>
          <p:nvPr/>
        </p:nvCxnSpPr>
        <p:spPr>
          <a:xfrm>
            <a:off x="6677475" y="5123222"/>
            <a:ext cx="3337628" cy="155359"/>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9" name="Straight Arrow Connector 32">
            <a:extLst>
              <a:ext uri="{FF2B5EF4-FFF2-40B4-BE49-F238E27FC236}">
                <a16:creationId xmlns:a16="http://schemas.microsoft.com/office/drawing/2014/main" id="{DB3B6600-6BEE-8AED-5B40-ADBFDCEE9DAA}"/>
              </a:ext>
            </a:extLst>
          </p:cNvPr>
          <p:cNvCxnSpPr>
            <a:cxnSpLocks/>
            <a:stCxn id="48" idx="0"/>
            <a:endCxn id="24" idx="2"/>
          </p:cNvCxnSpPr>
          <p:nvPr/>
        </p:nvCxnSpPr>
        <p:spPr>
          <a:xfrm rot="5400000" flipH="1" flipV="1">
            <a:off x="7511384" y="4011019"/>
            <a:ext cx="2565967" cy="12700"/>
          </a:xfrm>
          <a:prstGeom prst="curvedConnector3">
            <a:avLst>
              <a:gd name="adj1" fmla="val 50000"/>
            </a:avLst>
          </a:prstGeom>
          <a:solidFill>
            <a:schemeClr val="accent2">
              <a:lumMod val="20000"/>
              <a:lumOff val="80000"/>
            </a:schemeClr>
          </a:solidFill>
          <a:ln>
            <a:solidFill>
              <a:schemeClr val="bg2"/>
            </a:solidFill>
            <a:tailEnd type="arrow"/>
          </a:ln>
        </p:spPr>
        <p:style>
          <a:lnRef idx="2">
            <a:schemeClr val="accent1">
              <a:shade val="15000"/>
            </a:schemeClr>
          </a:lnRef>
          <a:fillRef idx="1">
            <a:schemeClr val="accent1"/>
          </a:fillRef>
          <a:effectRef idx="0">
            <a:schemeClr val="accent1"/>
          </a:effectRef>
          <a:fontRef idx="minor">
            <a:schemeClr val="lt1"/>
          </a:fontRef>
        </p:style>
      </p:cxnSp>
      <p:cxnSp>
        <p:nvCxnSpPr>
          <p:cNvPr id="82" name="Straight Arrow Connector 32">
            <a:extLst>
              <a:ext uri="{FF2B5EF4-FFF2-40B4-BE49-F238E27FC236}">
                <a16:creationId xmlns:a16="http://schemas.microsoft.com/office/drawing/2014/main" id="{F9838FF5-AF27-AD35-6D75-D8144BBF2ECE}"/>
              </a:ext>
            </a:extLst>
          </p:cNvPr>
          <p:cNvCxnSpPr>
            <a:cxnSpLocks/>
            <a:stCxn id="49" idx="0"/>
            <a:endCxn id="25" idx="2"/>
          </p:cNvCxnSpPr>
          <p:nvPr/>
        </p:nvCxnSpPr>
        <p:spPr>
          <a:xfrm rot="5400000" flipH="1" flipV="1">
            <a:off x="8101671" y="4003309"/>
            <a:ext cx="2565967" cy="12700"/>
          </a:xfrm>
          <a:prstGeom prst="curvedConnector3">
            <a:avLst>
              <a:gd name="adj1" fmla="val 50000"/>
            </a:avLst>
          </a:prstGeom>
          <a:solidFill>
            <a:schemeClr val="accent2">
              <a:lumMod val="20000"/>
              <a:lumOff val="80000"/>
            </a:schemeClr>
          </a:solidFill>
          <a:ln>
            <a:solidFill>
              <a:schemeClr val="bg2"/>
            </a:solidFill>
            <a:tailEnd type="arrow"/>
          </a:ln>
        </p:spPr>
        <p:style>
          <a:lnRef idx="2">
            <a:schemeClr val="accent1">
              <a:shade val="15000"/>
            </a:schemeClr>
          </a:lnRef>
          <a:fillRef idx="1">
            <a:schemeClr val="accent1"/>
          </a:fillRef>
          <a:effectRef idx="0">
            <a:schemeClr val="accent1"/>
          </a:effectRef>
          <a:fontRef idx="minor">
            <a:schemeClr val="lt1"/>
          </a:fontRef>
        </p:style>
      </p:cxnSp>
      <p:cxnSp>
        <p:nvCxnSpPr>
          <p:cNvPr id="85" name="Straight Arrow Connector 32">
            <a:extLst>
              <a:ext uri="{FF2B5EF4-FFF2-40B4-BE49-F238E27FC236}">
                <a16:creationId xmlns:a16="http://schemas.microsoft.com/office/drawing/2014/main" id="{BDC19AEF-1EBA-BF6B-B7BE-340B8981D685}"/>
              </a:ext>
            </a:extLst>
          </p:cNvPr>
          <p:cNvCxnSpPr>
            <a:cxnSpLocks/>
            <a:stCxn id="51" idx="0"/>
            <a:endCxn id="26" idx="2"/>
          </p:cNvCxnSpPr>
          <p:nvPr/>
        </p:nvCxnSpPr>
        <p:spPr>
          <a:xfrm rot="5400000" flipH="1" flipV="1">
            <a:off x="8732120" y="3995598"/>
            <a:ext cx="2565967" cy="12700"/>
          </a:xfrm>
          <a:prstGeom prst="curvedConnector3">
            <a:avLst>
              <a:gd name="adj1" fmla="val 50000"/>
            </a:avLst>
          </a:prstGeom>
          <a:solidFill>
            <a:schemeClr val="accent2">
              <a:lumMod val="20000"/>
              <a:lumOff val="80000"/>
            </a:schemeClr>
          </a:solidFill>
          <a:ln>
            <a:solidFill>
              <a:schemeClr val="bg2"/>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95" name="TextBox 94">
            <a:extLst>
              <a:ext uri="{FF2B5EF4-FFF2-40B4-BE49-F238E27FC236}">
                <a16:creationId xmlns:a16="http://schemas.microsoft.com/office/drawing/2014/main" id="{B661CCA0-DEB5-10BB-C6E5-E61517678A51}"/>
              </a:ext>
            </a:extLst>
          </p:cNvPr>
          <p:cNvSpPr txBox="1"/>
          <p:nvPr/>
        </p:nvSpPr>
        <p:spPr>
          <a:xfrm>
            <a:off x="6591659" y="1325181"/>
            <a:ext cx="1307342" cy="276999"/>
          </a:xfrm>
          <a:prstGeom prst="rect">
            <a:avLst/>
          </a:prstGeom>
          <a:noFill/>
        </p:spPr>
        <p:txBody>
          <a:bodyPr wrap="square">
            <a:spAutoFit/>
          </a:bodyPr>
          <a:lstStyle/>
          <a:p>
            <a:r>
              <a:rPr lang="en-GB" sz="1200" dirty="0">
                <a:solidFill>
                  <a:schemeClr val="accent1">
                    <a:lumMod val="50000"/>
                  </a:schemeClr>
                </a:solidFill>
              </a:rPr>
              <a:t>roundtrip check</a:t>
            </a:r>
          </a:p>
        </p:txBody>
      </p:sp>
      <p:sp>
        <p:nvSpPr>
          <p:cNvPr id="6" name="Rectangle: Folded Corner 5">
            <a:extLst>
              <a:ext uri="{FF2B5EF4-FFF2-40B4-BE49-F238E27FC236}">
                <a16:creationId xmlns:a16="http://schemas.microsoft.com/office/drawing/2014/main" id="{CA357B1B-2A8F-51A6-A36C-B6756B8AFD8F}"/>
              </a:ext>
            </a:extLst>
          </p:cNvPr>
          <p:cNvSpPr/>
          <p:nvPr/>
        </p:nvSpPr>
        <p:spPr>
          <a:xfrm>
            <a:off x="4456599" y="3488663"/>
            <a:ext cx="914400" cy="5216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STM</a:t>
            </a:r>
          </a:p>
        </p:txBody>
      </p:sp>
      <p:pic>
        <p:nvPicPr>
          <p:cNvPr id="39" name="Graphic 38" descr="Quill outline">
            <a:extLst>
              <a:ext uri="{FF2B5EF4-FFF2-40B4-BE49-F238E27FC236}">
                <a16:creationId xmlns:a16="http://schemas.microsoft.com/office/drawing/2014/main" id="{4E498E73-4BF1-048A-A54F-1429824A02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0234" y="3072997"/>
            <a:ext cx="639578" cy="639578"/>
          </a:xfrm>
          <a:prstGeom prst="rect">
            <a:avLst/>
          </a:prstGeom>
        </p:spPr>
      </p:pic>
      <p:sp>
        <p:nvSpPr>
          <p:cNvPr id="8" name="Rectangle: Folded Corner 7">
            <a:extLst>
              <a:ext uri="{FF2B5EF4-FFF2-40B4-BE49-F238E27FC236}">
                <a16:creationId xmlns:a16="http://schemas.microsoft.com/office/drawing/2014/main" id="{B2A482C6-35D1-7774-5818-405BF37B698C}"/>
              </a:ext>
            </a:extLst>
          </p:cNvPr>
          <p:cNvSpPr/>
          <p:nvPr/>
        </p:nvSpPr>
        <p:spPr>
          <a:xfrm>
            <a:off x="5763075" y="4732121"/>
            <a:ext cx="914400" cy="782201"/>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BUML</a:t>
            </a:r>
          </a:p>
        </p:txBody>
      </p:sp>
      <p:grpSp>
        <p:nvGrpSpPr>
          <p:cNvPr id="20" name="Group 19">
            <a:extLst>
              <a:ext uri="{FF2B5EF4-FFF2-40B4-BE49-F238E27FC236}">
                <a16:creationId xmlns:a16="http://schemas.microsoft.com/office/drawing/2014/main" id="{348BEBDE-336F-E125-CDD2-7F5BA6909023}"/>
              </a:ext>
            </a:extLst>
          </p:cNvPr>
          <p:cNvGrpSpPr/>
          <p:nvPr/>
        </p:nvGrpSpPr>
        <p:grpSpPr>
          <a:xfrm>
            <a:off x="6415277" y="5085122"/>
            <a:ext cx="817376" cy="792242"/>
            <a:chOff x="10889676" y="4275826"/>
            <a:chExt cx="648961" cy="648961"/>
          </a:xfrm>
        </p:grpSpPr>
        <p:sp>
          <p:nvSpPr>
            <p:cNvPr id="36" name="Rectangle: Rounded Corners 35">
              <a:extLst>
                <a:ext uri="{FF2B5EF4-FFF2-40B4-BE49-F238E27FC236}">
                  <a16:creationId xmlns:a16="http://schemas.microsoft.com/office/drawing/2014/main" id="{444612A1-B3F4-3D40-C782-35B146D2C8D1}"/>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ectangle: Rounded Corners 36">
              <a:extLst>
                <a:ext uri="{FF2B5EF4-FFF2-40B4-BE49-F238E27FC236}">
                  <a16:creationId xmlns:a16="http://schemas.microsoft.com/office/drawing/2014/main" id="{176E2389-4478-18C5-3B83-454A65BCAC52}"/>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8" name="Rectangle: Rounded Corners 37">
              <a:extLst>
                <a:ext uri="{FF2B5EF4-FFF2-40B4-BE49-F238E27FC236}">
                  <a16:creationId xmlns:a16="http://schemas.microsoft.com/office/drawing/2014/main" id="{CCCB2802-82F2-E81E-2403-1D31F00A291D}"/>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1" name="Rectangle: Rounded Corners 40">
              <a:extLst>
                <a:ext uri="{FF2B5EF4-FFF2-40B4-BE49-F238E27FC236}">
                  <a16:creationId xmlns:a16="http://schemas.microsoft.com/office/drawing/2014/main" id="{A35F48D8-DCD0-2053-6DCA-AA2EEA3E9A8C}"/>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42" name="Graphic 41" descr="Server outline">
              <a:extLst>
                <a:ext uri="{FF2B5EF4-FFF2-40B4-BE49-F238E27FC236}">
                  <a16:creationId xmlns:a16="http://schemas.microsoft.com/office/drawing/2014/main" id="{7C4C151F-13FF-FE1E-54AE-D7E1246E84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9676" y="4275826"/>
              <a:ext cx="648961" cy="648961"/>
            </a:xfrm>
            <a:prstGeom prst="rect">
              <a:avLst/>
            </a:prstGeom>
          </p:spPr>
        </p:pic>
      </p:grpSp>
      <p:sp>
        <p:nvSpPr>
          <p:cNvPr id="7" name="Rectangle: Folded Corner 6">
            <a:extLst>
              <a:ext uri="{FF2B5EF4-FFF2-40B4-BE49-F238E27FC236}">
                <a16:creationId xmlns:a16="http://schemas.microsoft.com/office/drawing/2014/main" id="{790154F9-E53B-7904-73E5-55A19D56F34F}"/>
              </a:ext>
            </a:extLst>
          </p:cNvPr>
          <p:cNvSpPr/>
          <p:nvPr/>
        </p:nvSpPr>
        <p:spPr>
          <a:xfrm>
            <a:off x="4450535" y="4116241"/>
            <a:ext cx="914400" cy="480953"/>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OED</a:t>
            </a:r>
          </a:p>
        </p:txBody>
      </p:sp>
      <p:pic>
        <p:nvPicPr>
          <p:cNvPr id="59" name="Graphic 58" descr="Quill outline">
            <a:extLst>
              <a:ext uri="{FF2B5EF4-FFF2-40B4-BE49-F238E27FC236}">
                <a16:creationId xmlns:a16="http://schemas.microsoft.com/office/drawing/2014/main" id="{58752244-EB37-368C-A87F-AC35C661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8711" y="3710814"/>
            <a:ext cx="639578" cy="639578"/>
          </a:xfrm>
          <a:prstGeom prst="rect">
            <a:avLst/>
          </a:prstGeom>
        </p:spPr>
      </p:pic>
      <p:cxnSp>
        <p:nvCxnSpPr>
          <p:cNvPr id="40" name="Straight Arrow Connector 39">
            <a:extLst>
              <a:ext uri="{FF2B5EF4-FFF2-40B4-BE49-F238E27FC236}">
                <a16:creationId xmlns:a16="http://schemas.microsoft.com/office/drawing/2014/main" id="{AD921E60-0F42-1CB1-9EE2-C9919482C980}"/>
              </a:ext>
            </a:extLst>
          </p:cNvPr>
          <p:cNvCxnSpPr>
            <a:stCxn id="26" idx="3"/>
            <a:endCxn id="5" idx="0"/>
          </p:cNvCxnSpPr>
          <p:nvPr/>
        </p:nvCxnSpPr>
        <p:spPr>
          <a:xfrm flipH="1" flipV="1">
            <a:off x="3697205" y="2143365"/>
            <a:ext cx="6763092" cy="326933"/>
          </a:xfrm>
          <a:prstGeom prst="bentConnector4">
            <a:avLst>
              <a:gd name="adj1" fmla="val -9743"/>
              <a:gd name="adj2" fmla="val 367351"/>
            </a:avLst>
          </a:prstGeom>
          <a:ln w="190500">
            <a:miter lim="800000"/>
            <a:tailEnd type="triangle" w="med" len="sm"/>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A4D54DA-E7A4-B1F4-84D2-E7B865832D6D}"/>
              </a:ext>
            </a:extLst>
          </p:cNvPr>
          <p:cNvGrpSpPr/>
          <p:nvPr/>
        </p:nvGrpSpPr>
        <p:grpSpPr>
          <a:xfrm>
            <a:off x="10210489" y="2616398"/>
            <a:ext cx="817376" cy="792242"/>
            <a:chOff x="10889676" y="4275826"/>
            <a:chExt cx="648961" cy="648961"/>
          </a:xfrm>
        </p:grpSpPr>
        <p:sp>
          <p:nvSpPr>
            <p:cNvPr id="14" name="Rectangle: Rounded Corners 13">
              <a:extLst>
                <a:ext uri="{FF2B5EF4-FFF2-40B4-BE49-F238E27FC236}">
                  <a16:creationId xmlns:a16="http://schemas.microsoft.com/office/drawing/2014/main" id="{F470599C-FA77-2944-E219-663B7F9DA8D9}"/>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5" name="Rectangle: Rounded Corners 14">
              <a:extLst>
                <a:ext uri="{FF2B5EF4-FFF2-40B4-BE49-F238E27FC236}">
                  <a16:creationId xmlns:a16="http://schemas.microsoft.com/office/drawing/2014/main" id="{93E5C2CC-C374-1563-95FF-72BB701F3BDD}"/>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ectangle: Rounded Corners 21">
              <a:extLst>
                <a:ext uri="{FF2B5EF4-FFF2-40B4-BE49-F238E27FC236}">
                  <a16:creationId xmlns:a16="http://schemas.microsoft.com/office/drawing/2014/main" id="{B1530D89-4172-F79A-4430-AD0AC99A7E3C}"/>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8" name="Rectangle: Rounded Corners 27">
              <a:extLst>
                <a:ext uri="{FF2B5EF4-FFF2-40B4-BE49-F238E27FC236}">
                  <a16:creationId xmlns:a16="http://schemas.microsoft.com/office/drawing/2014/main" id="{F7D23ECB-F911-E5C2-761F-3B1E85C16ADA}"/>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0" name="Graphic 29" descr="Server outline">
              <a:extLst>
                <a:ext uri="{FF2B5EF4-FFF2-40B4-BE49-F238E27FC236}">
                  <a16:creationId xmlns:a16="http://schemas.microsoft.com/office/drawing/2014/main" id="{A0473D4D-1F60-D9BE-F07F-9D1D3B1502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9676" y="4275826"/>
              <a:ext cx="648961" cy="648961"/>
            </a:xfrm>
            <a:prstGeom prst="rect">
              <a:avLst/>
            </a:prstGeom>
          </p:spPr>
        </p:pic>
      </p:grpSp>
      <p:cxnSp>
        <p:nvCxnSpPr>
          <p:cNvPr id="4" name="Straight Arrow Connector 28">
            <a:extLst>
              <a:ext uri="{FF2B5EF4-FFF2-40B4-BE49-F238E27FC236}">
                <a16:creationId xmlns:a16="http://schemas.microsoft.com/office/drawing/2014/main" id="{40CA88AE-F1B3-10CF-5569-267A1827509D}"/>
              </a:ext>
            </a:extLst>
          </p:cNvPr>
          <p:cNvCxnSpPr>
            <a:cxnSpLocks/>
          </p:cNvCxnSpPr>
          <p:nvPr/>
        </p:nvCxnSpPr>
        <p:spPr>
          <a:xfrm>
            <a:off x="4154584" y="2522841"/>
            <a:ext cx="3919109" cy="2780787"/>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367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4BD28-F486-DEF4-3262-29B155C87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E69D-E161-50B9-C08A-8A0B6C835C79}"/>
              </a:ext>
            </a:extLst>
          </p:cNvPr>
          <p:cNvSpPr>
            <a:spLocks noGrp="1"/>
          </p:cNvSpPr>
          <p:nvPr>
            <p:ph type="ctrTitle"/>
          </p:nvPr>
        </p:nvSpPr>
        <p:spPr>
          <a:xfrm>
            <a:off x="2063751" y="2391024"/>
            <a:ext cx="9787467" cy="1470025"/>
          </a:xfrm>
        </p:spPr>
        <p:txBody>
          <a:bodyPr/>
          <a:lstStyle/>
          <a:p>
            <a:r>
              <a:rPr lang="en-GB" dirty="0"/>
              <a:t>Support Tools</a:t>
            </a:r>
          </a:p>
        </p:txBody>
      </p:sp>
      <p:sp>
        <p:nvSpPr>
          <p:cNvPr id="5" name="Subtitle 4">
            <a:extLst>
              <a:ext uri="{FF2B5EF4-FFF2-40B4-BE49-F238E27FC236}">
                <a16:creationId xmlns:a16="http://schemas.microsoft.com/office/drawing/2014/main" id="{48FB2FB2-5ADE-85BF-FD9F-C399EB45CD2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56909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EEC1-B138-2156-9DCE-7A8E4EFB58B9}"/>
              </a:ext>
            </a:extLst>
          </p:cNvPr>
          <p:cNvSpPr>
            <a:spLocks noGrp="1"/>
          </p:cNvSpPr>
          <p:nvPr>
            <p:ph type="title"/>
          </p:nvPr>
        </p:nvSpPr>
        <p:spPr/>
        <p:txBody>
          <a:bodyPr/>
          <a:lstStyle/>
          <a:p>
            <a:r>
              <a:rPr lang="en-GB" dirty="0"/>
              <a:t>Structure</a:t>
            </a:r>
          </a:p>
        </p:txBody>
      </p:sp>
      <p:sp>
        <p:nvSpPr>
          <p:cNvPr id="3" name="Content Placeholder 2">
            <a:extLst>
              <a:ext uri="{FF2B5EF4-FFF2-40B4-BE49-F238E27FC236}">
                <a16:creationId xmlns:a16="http://schemas.microsoft.com/office/drawing/2014/main" id="{83B8C6AF-3B02-4D74-3D91-4484AA2D72B4}"/>
              </a:ext>
            </a:extLst>
          </p:cNvPr>
          <p:cNvSpPr>
            <a:spLocks noGrp="1"/>
          </p:cNvSpPr>
          <p:nvPr>
            <p:ph sz="quarter" idx="13"/>
          </p:nvPr>
        </p:nvSpPr>
        <p:spPr/>
        <p:txBody>
          <a:bodyPr/>
          <a:lstStyle/>
          <a:p>
            <a:r>
              <a:rPr lang="en-GB" dirty="0"/>
              <a:t>Overview </a:t>
            </a:r>
          </a:p>
          <a:p>
            <a:r>
              <a:rPr lang="en-GB" dirty="0"/>
              <a:t>LOAD: Structured Data Table Migration</a:t>
            </a:r>
          </a:p>
          <a:p>
            <a:pPr lvl="1"/>
            <a:r>
              <a:rPr lang="en-GB" dirty="0"/>
              <a:t>BORO Top Level Tables</a:t>
            </a:r>
          </a:p>
          <a:p>
            <a:r>
              <a:rPr lang="en-GB" dirty="0"/>
              <a:t>EVOLVE</a:t>
            </a:r>
          </a:p>
          <a:p>
            <a:pPr lvl="1"/>
            <a:r>
              <a:rPr lang="en-GB" dirty="0"/>
              <a:t>Support Tools</a:t>
            </a:r>
          </a:p>
          <a:p>
            <a:pPr lvl="2"/>
            <a:r>
              <a:rPr lang="en-GB" dirty="0"/>
              <a:t>Space Time Maps</a:t>
            </a:r>
          </a:p>
          <a:p>
            <a:pPr lvl="2"/>
            <a:r>
              <a:rPr lang="en-GB" dirty="0"/>
              <a:t>Ontological Euler Diagrams</a:t>
            </a:r>
          </a:p>
          <a:p>
            <a:pPr lvl="2"/>
            <a:r>
              <a:rPr lang="en-GB" dirty="0"/>
              <a:t>BORO UML</a:t>
            </a:r>
          </a:p>
          <a:p>
            <a:pPr lvl="2"/>
            <a:r>
              <a:rPr lang="en-GB" dirty="0"/>
              <a:t>BORO </a:t>
            </a:r>
            <a:r>
              <a:rPr lang="en-GB" dirty="0" err="1"/>
              <a:t>eXcel</a:t>
            </a:r>
            <a:r>
              <a:rPr lang="en-GB" dirty="0"/>
              <a:t> Table (Manual) Pipeline</a:t>
            </a:r>
          </a:p>
          <a:p>
            <a:pPr lvl="1"/>
            <a:r>
              <a:rPr lang="en-GB" dirty="0"/>
              <a:t>BORO KNIME Data Pipeline</a:t>
            </a:r>
          </a:p>
          <a:p>
            <a:r>
              <a:rPr lang="en-GB" dirty="0"/>
              <a:t>Project planning</a:t>
            </a:r>
          </a:p>
          <a:p>
            <a:endParaRPr lang="en-GB" dirty="0"/>
          </a:p>
        </p:txBody>
      </p:sp>
      <p:sp>
        <p:nvSpPr>
          <p:cNvPr id="4" name="Slide Number Placeholder 3">
            <a:extLst>
              <a:ext uri="{FF2B5EF4-FFF2-40B4-BE49-F238E27FC236}">
                <a16:creationId xmlns:a16="http://schemas.microsoft.com/office/drawing/2014/main" id="{50A07469-15F8-EF12-6FE8-89D53F1D5A77}"/>
              </a:ext>
            </a:extLst>
          </p:cNvPr>
          <p:cNvSpPr>
            <a:spLocks noGrp="1"/>
          </p:cNvSpPr>
          <p:nvPr>
            <p:ph type="sldNum" sz="quarter" idx="14"/>
          </p:nvPr>
        </p:nvSpPr>
        <p:spPr/>
        <p:txBody>
          <a:bodyPr/>
          <a:lstStyle/>
          <a:p>
            <a:pPr>
              <a:defRPr/>
            </a:pPr>
            <a:fld id="{714B418A-A2A3-4D4B-B5CA-3107C73BA013}" type="slidenum">
              <a:rPr lang="en-GB" smtClean="0"/>
              <a:pPr>
                <a:defRPr/>
              </a:pPr>
              <a:t>3</a:t>
            </a:fld>
            <a:endParaRPr lang="en-GB" dirty="0"/>
          </a:p>
        </p:txBody>
      </p:sp>
    </p:spTree>
    <p:extLst>
      <p:ext uri="{BB962C8B-B14F-4D97-AF65-F5344CB8AC3E}">
        <p14:creationId xmlns:p14="http://schemas.microsoft.com/office/powerpoint/2010/main" val="388952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5324B-1E84-8E6B-0386-D2F7F1D6BD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AAF1F2-F77D-1FC5-E62D-9D8244EDA61F}"/>
              </a:ext>
            </a:extLst>
          </p:cNvPr>
          <p:cNvSpPr>
            <a:spLocks noGrp="1"/>
          </p:cNvSpPr>
          <p:nvPr>
            <p:ph type="title"/>
          </p:nvPr>
        </p:nvSpPr>
        <p:spPr/>
        <p:txBody>
          <a:bodyPr/>
          <a:lstStyle/>
          <a:p>
            <a:r>
              <a:rPr lang="en-GB" dirty="0"/>
              <a:t>Four BORO Summer School support tools</a:t>
            </a:r>
          </a:p>
        </p:txBody>
      </p:sp>
      <p:graphicFrame>
        <p:nvGraphicFramePr>
          <p:cNvPr id="5" name="Table 4">
            <a:extLst>
              <a:ext uri="{FF2B5EF4-FFF2-40B4-BE49-F238E27FC236}">
                <a16:creationId xmlns:a16="http://schemas.microsoft.com/office/drawing/2014/main" id="{756D07FE-EF25-03AC-56F5-949FF1D9E63B}"/>
              </a:ext>
            </a:extLst>
          </p:cNvPr>
          <p:cNvGraphicFramePr>
            <a:graphicFrameLocks noGrp="1"/>
          </p:cNvGraphicFramePr>
          <p:nvPr>
            <p:extLst>
              <p:ext uri="{D42A27DB-BD31-4B8C-83A1-F6EECF244321}">
                <p14:modId xmlns:p14="http://schemas.microsoft.com/office/powerpoint/2010/main" val="2543098017"/>
              </p:ext>
            </p:extLst>
          </p:nvPr>
        </p:nvGraphicFramePr>
        <p:xfrm>
          <a:off x="4744713" y="1196752"/>
          <a:ext cx="7152020" cy="1869440"/>
        </p:xfrm>
        <a:graphic>
          <a:graphicData uri="http://schemas.openxmlformats.org/drawingml/2006/table">
            <a:tbl>
              <a:tblPr/>
              <a:tblGrid>
                <a:gridCol w="3576010">
                  <a:extLst>
                    <a:ext uri="{9D8B030D-6E8A-4147-A177-3AD203B41FA5}">
                      <a16:colId xmlns:a16="http://schemas.microsoft.com/office/drawing/2014/main" val="4000818306"/>
                    </a:ext>
                  </a:extLst>
                </a:gridCol>
                <a:gridCol w="3576010">
                  <a:extLst>
                    <a:ext uri="{9D8B030D-6E8A-4147-A177-3AD203B41FA5}">
                      <a16:colId xmlns:a16="http://schemas.microsoft.com/office/drawing/2014/main" val="2982032702"/>
                    </a:ext>
                  </a:extLst>
                </a:gridCol>
              </a:tblGrid>
              <a:tr h="296863">
                <a:tc>
                  <a:txBody>
                    <a:bodyPr/>
                    <a:lstStyle/>
                    <a:p>
                      <a:pPr algn="l" fontAlgn="t">
                        <a:buNone/>
                      </a:pPr>
                      <a:r>
                        <a:rPr lang="en-GB" b="1" dirty="0">
                          <a:effectLst/>
                          <a:latin typeface="Atlassian Sans"/>
                        </a:rPr>
                        <a:t>Abbreviation</a:t>
                      </a:r>
                      <a:endParaRPr lang="en-GB" b="0" dirty="0">
                        <a:effectLst/>
                        <a:latin typeface="Atlassian Sans"/>
                      </a:endParaRPr>
                    </a:p>
                  </a:txBody>
                  <a:tcPr>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0F1F2"/>
                    </a:solidFill>
                  </a:tcPr>
                </a:tc>
                <a:tc>
                  <a:txBody>
                    <a:bodyPr/>
                    <a:lstStyle/>
                    <a:p>
                      <a:pPr algn="l" fontAlgn="t">
                        <a:buNone/>
                      </a:pPr>
                      <a:r>
                        <a:rPr lang="en-GB" b="1">
                          <a:effectLst/>
                          <a:latin typeface="Atlassian Sans"/>
                        </a:rPr>
                        <a:t>Name</a:t>
                      </a:r>
                      <a:endParaRPr lang="en-GB" b="0">
                        <a:effectLst/>
                        <a:latin typeface="Atlassian Sans"/>
                      </a:endParaRPr>
                    </a:p>
                  </a:txBody>
                  <a:tcPr>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0F1F2"/>
                    </a:solidFill>
                  </a:tcPr>
                </a:tc>
                <a:extLst>
                  <a:ext uri="{0D108BD9-81ED-4DB2-BD59-A6C34878D82A}">
                    <a16:rowId xmlns:a16="http://schemas.microsoft.com/office/drawing/2014/main" val="3135583176"/>
                  </a:ext>
                </a:extLst>
              </a:tr>
              <a:tr h="0">
                <a:tc>
                  <a:txBody>
                    <a:bodyPr/>
                    <a:lstStyle/>
                    <a:p>
                      <a:pPr algn="l" fontAlgn="t">
                        <a:buNone/>
                      </a:pPr>
                      <a:r>
                        <a:rPr lang="en-GB" b="0">
                          <a:effectLst/>
                          <a:latin typeface="Atlassian Sans"/>
                        </a:rPr>
                        <a:t>STM</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Space Time Maps</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1963537811"/>
                  </a:ext>
                </a:extLst>
              </a:tr>
              <a:tr h="0">
                <a:tc>
                  <a:txBody>
                    <a:bodyPr/>
                    <a:lstStyle/>
                    <a:p>
                      <a:pPr algn="l" fontAlgn="t">
                        <a:buNone/>
                      </a:pPr>
                      <a:r>
                        <a:rPr lang="en-GB" b="0">
                          <a:effectLst/>
                          <a:latin typeface="Atlassian Sans"/>
                        </a:rPr>
                        <a:t>OED</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Ontological Euler Diagrams</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3045960802"/>
                  </a:ext>
                </a:extLst>
              </a:tr>
              <a:tr h="0">
                <a:tc>
                  <a:txBody>
                    <a:bodyPr/>
                    <a:lstStyle/>
                    <a:p>
                      <a:pPr algn="l" fontAlgn="t">
                        <a:buNone/>
                      </a:pPr>
                      <a:r>
                        <a:rPr lang="en-GB" b="0">
                          <a:effectLst/>
                          <a:latin typeface="Atlassian Sans"/>
                        </a:rPr>
                        <a:t>BUML</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BORO UML</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3566329205"/>
                  </a:ext>
                </a:extLst>
              </a:tr>
              <a:tr h="0">
                <a:tc>
                  <a:txBody>
                    <a:bodyPr/>
                    <a:lstStyle/>
                    <a:p>
                      <a:pPr algn="l" fontAlgn="t">
                        <a:buNone/>
                      </a:pPr>
                      <a:r>
                        <a:rPr lang="en-GB" b="0">
                          <a:effectLst/>
                          <a:latin typeface="Atlassian Sans"/>
                        </a:rPr>
                        <a:t>BXTP</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BORO </a:t>
                      </a:r>
                      <a:r>
                        <a:rPr lang="en-GB" b="0" dirty="0" err="1">
                          <a:effectLst/>
                          <a:latin typeface="Atlassian Sans"/>
                        </a:rPr>
                        <a:t>eXcel</a:t>
                      </a:r>
                      <a:r>
                        <a:rPr lang="en-GB" b="0" dirty="0">
                          <a:effectLst/>
                          <a:latin typeface="Atlassian Sans"/>
                        </a:rPr>
                        <a:t> Table (Manual) Pipeline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975908831"/>
                  </a:ext>
                </a:extLst>
              </a:tr>
            </a:tbl>
          </a:graphicData>
        </a:graphic>
      </p:graphicFrame>
      <p:sp>
        <p:nvSpPr>
          <p:cNvPr id="3" name="TextBox 2">
            <a:extLst>
              <a:ext uri="{FF2B5EF4-FFF2-40B4-BE49-F238E27FC236}">
                <a16:creationId xmlns:a16="http://schemas.microsoft.com/office/drawing/2014/main" id="{48BD760C-20E8-B174-FE29-4665E3213317}"/>
              </a:ext>
            </a:extLst>
          </p:cNvPr>
          <p:cNvSpPr txBox="1"/>
          <p:nvPr/>
        </p:nvSpPr>
        <p:spPr>
          <a:xfrm>
            <a:off x="4744713" y="3573016"/>
            <a:ext cx="7161540" cy="1200329"/>
          </a:xfrm>
          <a:prstGeom prst="rect">
            <a:avLst/>
          </a:prstGeom>
          <a:noFill/>
        </p:spPr>
        <p:txBody>
          <a:bodyPr wrap="square">
            <a:spAutoFit/>
          </a:bodyPr>
          <a:lstStyle/>
          <a:p>
            <a:r>
              <a:rPr lang="en-GB" dirty="0"/>
              <a:t>These Summer School ‘tools’ are part of a much wider, richer toolkit</a:t>
            </a:r>
          </a:p>
          <a:p>
            <a:r>
              <a:rPr lang="en-GB" dirty="0"/>
              <a:t>They are useful pedagogical devices</a:t>
            </a:r>
          </a:p>
          <a:p>
            <a:r>
              <a:rPr lang="en-GB" dirty="0"/>
              <a:t>As often, with practices, once one gains competence with these, one deploys them in innovative radically different ways</a:t>
            </a:r>
          </a:p>
        </p:txBody>
      </p:sp>
      <p:sp>
        <p:nvSpPr>
          <p:cNvPr id="2" name="Slide Number Placeholder 1">
            <a:extLst>
              <a:ext uri="{FF2B5EF4-FFF2-40B4-BE49-F238E27FC236}">
                <a16:creationId xmlns:a16="http://schemas.microsoft.com/office/drawing/2014/main" id="{C57D8B0D-3C61-A98D-1F7F-40F94509E671}"/>
              </a:ext>
            </a:extLst>
          </p:cNvPr>
          <p:cNvSpPr>
            <a:spLocks noGrp="1"/>
          </p:cNvSpPr>
          <p:nvPr>
            <p:ph type="sldNum" sz="quarter" idx="10"/>
          </p:nvPr>
        </p:nvSpPr>
        <p:spPr/>
        <p:txBody>
          <a:bodyPr/>
          <a:lstStyle/>
          <a:p>
            <a:pPr>
              <a:defRPr/>
            </a:pPr>
            <a:fld id="{5BB4BE56-62DA-4504-B58B-A51906D16A6E}" type="slidenum">
              <a:rPr lang="en-GB" smtClean="0"/>
              <a:pPr>
                <a:defRPr/>
              </a:pPr>
              <a:t>30</a:t>
            </a:fld>
            <a:endParaRPr lang="en-GB" dirty="0"/>
          </a:p>
        </p:txBody>
      </p:sp>
    </p:spTree>
    <p:extLst>
      <p:ext uri="{BB962C8B-B14F-4D97-AF65-F5344CB8AC3E}">
        <p14:creationId xmlns:p14="http://schemas.microsoft.com/office/powerpoint/2010/main" val="2632160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0494C-164F-6824-6046-230614A2A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796E8-E1F6-3DEF-F0F0-32818C374F53}"/>
              </a:ext>
            </a:extLst>
          </p:cNvPr>
          <p:cNvSpPr>
            <a:spLocks noGrp="1"/>
          </p:cNvSpPr>
          <p:nvPr>
            <p:ph type="ctrTitle"/>
          </p:nvPr>
        </p:nvSpPr>
        <p:spPr>
          <a:xfrm>
            <a:off x="2063751" y="2391024"/>
            <a:ext cx="9787467" cy="1470025"/>
          </a:xfrm>
        </p:spPr>
        <p:txBody>
          <a:bodyPr/>
          <a:lstStyle/>
          <a:p>
            <a:r>
              <a:rPr lang="en-GB" dirty="0"/>
              <a:t>Space Time Maps</a:t>
            </a:r>
          </a:p>
        </p:txBody>
      </p:sp>
      <p:sp>
        <p:nvSpPr>
          <p:cNvPr id="5" name="Subtitle 4">
            <a:extLst>
              <a:ext uri="{FF2B5EF4-FFF2-40B4-BE49-F238E27FC236}">
                <a16:creationId xmlns:a16="http://schemas.microsoft.com/office/drawing/2014/main" id="{44F2CCA7-D39E-6719-ECD0-AD82651A303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60336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1801-224D-D109-8CC8-D52FDE77E075}"/>
              </a:ext>
            </a:extLst>
          </p:cNvPr>
          <p:cNvSpPr>
            <a:spLocks noGrp="1"/>
          </p:cNvSpPr>
          <p:nvPr>
            <p:ph type="title"/>
          </p:nvPr>
        </p:nvSpPr>
        <p:spPr/>
        <p:txBody>
          <a:bodyPr/>
          <a:lstStyle/>
          <a:p>
            <a:r>
              <a:rPr lang="en-GB"/>
              <a:t>Practical problem process</a:t>
            </a:r>
          </a:p>
        </p:txBody>
      </p:sp>
      <p:sp>
        <p:nvSpPr>
          <p:cNvPr id="3" name="Slide Number Placeholder 2">
            <a:extLst>
              <a:ext uri="{FF2B5EF4-FFF2-40B4-BE49-F238E27FC236}">
                <a16:creationId xmlns:a16="http://schemas.microsoft.com/office/drawing/2014/main" id="{53884A7B-0903-0886-A6C4-4E29C6FFC221}"/>
              </a:ext>
            </a:extLst>
          </p:cNvPr>
          <p:cNvSpPr>
            <a:spLocks noGrp="1"/>
          </p:cNvSpPr>
          <p:nvPr>
            <p:ph type="sldNum" sz="quarter" idx="10"/>
          </p:nvPr>
        </p:nvSpPr>
        <p:spPr/>
        <p:txBody>
          <a:bodyPr/>
          <a:lstStyle/>
          <a:p>
            <a:pPr>
              <a:defRPr/>
            </a:pPr>
            <a:fld id="{5BB4BE56-62DA-4504-B58B-A51906D16A6E}" type="slidenum">
              <a:rPr lang="en-GB" smtClean="0"/>
              <a:pPr>
                <a:defRPr/>
              </a:pPr>
              <a:t>32</a:t>
            </a:fld>
            <a:endParaRPr lang="en-GB" dirty="0"/>
          </a:p>
        </p:txBody>
      </p:sp>
      <p:sp>
        <p:nvSpPr>
          <p:cNvPr id="5" name="Rectangle 4">
            <a:extLst>
              <a:ext uri="{FF2B5EF4-FFF2-40B4-BE49-F238E27FC236}">
                <a16:creationId xmlns:a16="http://schemas.microsoft.com/office/drawing/2014/main" id="{A869BF22-BCE3-4388-2733-C65694CEA0B3}"/>
              </a:ext>
            </a:extLst>
          </p:cNvPr>
          <p:cNvSpPr/>
          <p:nvPr/>
        </p:nvSpPr>
        <p:spPr>
          <a:xfrm>
            <a:off x="3503712" y="1825981"/>
            <a:ext cx="2997221" cy="3206038"/>
          </a:xfrm>
          <a:prstGeom prst="rect">
            <a:avLst/>
          </a:prstGeom>
          <a:noFill/>
          <a:ln w="63500">
            <a:solidFill>
              <a:srgbClr val="FFC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FFC000"/>
                </a:solidFill>
              </a:rPr>
              <a:t>LOAD</a:t>
            </a:r>
          </a:p>
        </p:txBody>
      </p:sp>
      <p:sp>
        <p:nvSpPr>
          <p:cNvPr id="6" name="Rectangle 5">
            <a:extLst>
              <a:ext uri="{FF2B5EF4-FFF2-40B4-BE49-F238E27FC236}">
                <a16:creationId xmlns:a16="http://schemas.microsoft.com/office/drawing/2014/main" id="{4BC92FD5-AC71-63F3-C7A4-61C155BEC9EE}"/>
              </a:ext>
            </a:extLst>
          </p:cNvPr>
          <p:cNvSpPr/>
          <p:nvPr/>
        </p:nvSpPr>
        <p:spPr>
          <a:xfrm>
            <a:off x="6578765" y="1825619"/>
            <a:ext cx="1787005" cy="3206039"/>
          </a:xfrm>
          <a:prstGeom prst="rect">
            <a:avLst/>
          </a:prstGeom>
          <a:noFill/>
          <a:ln w="635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00B050"/>
                </a:solidFill>
              </a:rPr>
              <a:t>EVOLVE</a:t>
            </a:r>
          </a:p>
        </p:txBody>
      </p:sp>
      <p:sp>
        <p:nvSpPr>
          <p:cNvPr id="11" name="Flowchart: Multidocument 10">
            <a:extLst>
              <a:ext uri="{FF2B5EF4-FFF2-40B4-BE49-F238E27FC236}">
                <a16:creationId xmlns:a16="http://schemas.microsoft.com/office/drawing/2014/main" id="{CF64139B-AC65-B535-A188-8305ECDDA285}"/>
              </a:ext>
            </a:extLst>
          </p:cNvPr>
          <p:cNvSpPr/>
          <p:nvPr/>
        </p:nvSpPr>
        <p:spPr>
          <a:xfrm>
            <a:off x="5368549" y="2306224"/>
            <a:ext cx="1060704" cy="758952"/>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grpSp>
        <p:nvGrpSpPr>
          <p:cNvPr id="30" name="Group 29">
            <a:extLst>
              <a:ext uri="{FF2B5EF4-FFF2-40B4-BE49-F238E27FC236}">
                <a16:creationId xmlns:a16="http://schemas.microsoft.com/office/drawing/2014/main" id="{9BED6A83-7084-70A9-34B2-B4570AB50762}"/>
              </a:ext>
            </a:extLst>
          </p:cNvPr>
          <p:cNvGrpSpPr/>
          <p:nvPr/>
        </p:nvGrpSpPr>
        <p:grpSpPr>
          <a:xfrm>
            <a:off x="4749529" y="2786457"/>
            <a:ext cx="817376" cy="792242"/>
            <a:chOff x="10889676" y="4275826"/>
            <a:chExt cx="648961" cy="648961"/>
          </a:xfrm>
        </p:grpSpPr>
        <p:sp>
          <p:nvSpPr>
            <p:cNvPr id="31" name="Rectangle: Rounded Corners 30">
              <a:extLst>
                <a:ext uri="{FF2B5EF4-FFF2-40B4-BE49-F238E27FC236}">
                  <a16:creationId xmlns:a16="http://schemas.microsoft.com/office/drawing/2014/main" id="{F5CD6CB8-847D-C1E7-4AB8-7DAD3A64FA05}"/>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2" name="Rectangle: Rounded Corners 31">
              <a:extLst>
                <a:ext uri="{FF2B5EF4-FFF2-40B4-BE49-F238E27FC236}">
                  <a16:creationId xmlns:a16="http://schemas.microsoft.com/office/drawing/2014/main" id="{09C891B8-AA56-CF18-703F-AFED4C22BF6B}"/>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3" name="Rectangle: Rounded Corners 32">
              <a:extLst>
                <a:ext uri="{FF2B5EF4-FFF2-40B4-BE49-F238E27FC236}">
                  <a16:creationId xmlns:a16="http://schemas.microsoft.com/office/drawing/2014/main" id="{71720978-5718-E90E-23F5-A868A4D13299}"/>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4" name="Rectangle: Rounded Corners 33">
              <a:extLst>
                <a:ext uri="{FF2B5EF4-FFF2-40B4-BE49-F238E27FC236}">
                  <a16:creationId xmlns:a16="http://schemas.microsoft.com/office/drawing/2014/main" id="{FA10F657-F513-2D26-8D62-E0C8F018166E}"/>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5" name="Graphic 34" descr="Server outline">
              <a:extLst>
                <a:ext uri="{FF2B5EF4-FFF2-40B4-BE49-F238E27FC236}">
                  <a16:creationId xmlns:a16="http://schemas.microsoft.com/office/drawing/2014/main" id="{0CF614AB-39A7-B205-2279-DBACB83A97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676" y="4275826"/>
              <a:ext cx="648961" cy="648961"/>
            </a:xfrm>
            <a:prstGeom prst="rect">
              <a:avLst/>
            </a:prstGeom>
          </p:spPr>
        </p:pic>
      </p:grpSp>
      <p:sp>
        <p:nvSpPr>
          <p:cNvPr id="45" name="Rectangle: Folded Corner 44">
            <a:extLst>
              <a:ext uri="{FF2B5EF4-FFF2-40B4-BE49-F238E27FC236}">
                <a16:creationId xmlns:a16="http://schemas.microsoft.com/office/drawing/2014/main" id="{EDDD7705-DE41-B968-6777-2A78881AA745}"/>
              </a:ext>
            </a:extLst>
          </p:cNvPr>
          <p:cNvSpPr/>
          <p:nvPr/>
        </p:nvSpPr>
        <p:spPr>
          <a:xfrm>
            <a:off x="6731268" y="3651522"/>
            <a:ext cx="914400" cy="5216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STM</a:t>
            </a:r>
          </a:p>
        </p:txBody>
      </p:sp>
      <p:pic>
        <p:nvPicPr>
          <p:cNvPr id="46" name="Graphic 45" descr="Quill outline">
            <a:extLst>
              <a:ext uri="{FF2B5EF4-FFF2-40B4-BE49-F238E27FC236}">
                <a16:creationId xmlns:a16="http://schemas.microsoft.com/office/drawing/2014/main" id="{7574525D-EF7A-093F-0F64-DFE98A017C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4903" y="3235856"/>
            <a:ext cx="639578" cy="639578"/>
          </a:xfrm>
          <a:prstGeom prst="rect">
            <a:avLst/>
          </a:prstGeom>
        </p:spPr>
      </p:pic>
      <p:sp>
        <p:nvSpPr>
          <p:cNvPr id="63" name="Arrow: Bent-Up 62">
            <a:extLst>
              <a:ext uri="{FF2B5EF4-FFF2-40B4-BE49-F238E27FC236}">
                <a16:creationId xmlns:a16="http://schemas.microsoft.com/office/drawing/2014/main" id="{CBCA2966-741E-322A-A2F4-BDFA020F80F8}"/>
              </a:ext>
            </a:extLst>
          </p:cNvPr>
          <p:cNvSpPr/>
          <p:nvPr/>
        </p:nvSpPr>
        <p:spPr>
          <a:xfrm rot="5400000">
            <a:off x="5732143" y="3262266"/>
            <a:ext cx="882686" cy="784612"/>
          </a:xfrm>
          <a:prstGeom prst="bentUpArrow">
            <a:avLst>
              <a:gd name="adj1" fmla="val 25000"/>
              <a:gd name="adj2" fmla="val 23987"/>
              <a:gd name="adj3" fmla="val 36147"/>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783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STM Segment</a:t>
            </a:r>
          </a:p>
        </p:txBody>
      </p:sp>
      <p:sp>
        <p:nvSpPr>
          <p:cNvPr id="5" name="Content Placeholder 4">
            <a:extLst>
              <a:ext uri="{FF2B5EF4-FFF2-40B4-BE49-F238E27FC236}">
                <a16:creationId xmlns:a16="http://schemas.microsoft.com/office/drawing/2014/main" id="{90F91398-7053-4B01-9127-75028357553A}"/>
              </a:ext>
            </a:extLst>
          </p:cNvPr>
          <p:cNvSpPr>
            <a:spLocks noGrp="1"/>
          </p:cNvSpPr>
          <p:nvPr>
            <p:ph sz="quarter" idx="13"/>
          </p:nvPr>
        </p:nvSpPr>
        <p:spPr/>
        <p:txBody>
          <a:bodyPr/>
          <a:lstStyle/>
          <a:p>
            <a:r>
              <a:rPr lang="en-GB" dirty="0"/>
              <a:t>STMs Focus on Individuals</a:t>
            </a:r>
          </a:p>
          <a:p>
            <a:pPr lvl="1"/>
            <a:r>
              <a:rPr lang="en-GB" dirty="0"/>
              <a:t>other BORO objects are constructed from (grounded in) Individuals</a:t>
            </a:r>
          </a:p>
          <a:p>
            <a:r>
              <a:rPr lang="en-GB" dirty="0"/>
              <a:t>STMs are an intuitive way of visualising the mereology of Individuals</a:t>
            </a:r>
          </a:p>
          <a:p>
            <a:pPr lvl="1"/>
            <a:r>
              <a:rPr lang="en-GB" dirty="0"/>
              <a:t>in particular the overlap and part hood relations</a:t>
            </a:r>
          </a:p>
          <a:p>
            <a:r>
              <a:rPr lang="en-GB" dirty="0"/>
              <a:t>As Individuals (in BORO) have a mereological extensional criteria of identity</a:t>
            </a:r>
          </a:p>
          <a:p>
            <a:pPr lvl="1"/>
            <a:r>
              <a:rPr lang="en-GB" dirty="0"/>
              <a:t>the ‘extensional’ two-dimensional surface of a page (or screen) has sufficiently similar characteristics to represent ‘directly’ (visually) the mereology</a:t>
            </a:r>
          </a:p>
          <a:p>
            <a:pPr lvl="1"/>
            <a:r>
              <a:rPr lang="en-GB" dirty="0"/>
              <a:t>humans find this a useful tool</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33</a:t>
            </a:fld>
            <a:endParaRPr lang="en-GB" dirty="0"/>
          </a:p>
        </p:txBody>
      </p:sp>
    </p:spTree>
    <p:extLst>
      <p:ext uri="{BB962C8B-B14F-4D97-AF65-F5344CB8AC3E}">
        <p14:creationId xmlns:p14="http://schemas.microsoft.com/office/powerpoint/2010/main" val="335364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B6049-BB98-4EE2-BEBF-BCE343BDF424}"/>
              </a:ext>
            </a:extLst>
          </p:cNvPr>
          <p:cNvSpPr>
            <a:spLocks noGrp="1"/>
          </p:cNvSpPr>
          <p:nvPr>
            <p:ph type="title"/>
          </p:nvPr>
        </p:nvSpPr>
        <p:spPr/>
        <p:txBody>
          <a:bodyPr/>
          <a:lstStyle/>
          <a:p>
            <a:r>
              <a:rPr lang="en-GB"/>
              <a:t>Purpose of STMs</a:t>
            </a:r>
          </a:p>
        </p:txBody>
      </p:sp>
      <p:sp>
        <p:nvSpPr>
          <p:cNvPr id="3" name="Content Placeholder 2">
            <a:extLst>
              <a:ext uri="{FF2B5EF4-FFF2-40B4-BE49-F238E27FC236}">
                <a16:creationId xmlns:a16="http://schemas.microsoft.com/office/drawing/2014/main" id="{44A28301-A1DB-4289-A4D6-882A18DE3EAD}"/>
              </a:ext>
            </a:extLst>
          </p:cNvPr>
          <p:cNvSpPr>
            <a:spLocks noGrp="1"/>
          </p:cNvSpPr>
          <p:nvPr>
            <p:ph sz="quarter" idx="13"/>
          </p:nvPr>
        </p:nvSpPr>
        <p:spPr/>
        <p:txBody>
          <a:bodyPr>
            <a:normAutofit/>
          </a:bodyPr>
          <a:lstStyle/>
          <a:p>
            <a:r>
              <a:rPr lang="en-GB" dirty="0"/>
              <a:t>STMs are typically used as a first stage of analysis, where in the second stage these are translated into a BORO model</a:t>
            </a:r>
          </a:p>
          <a:p>
            <a:r>
              <a:rPr lang="en-GB" dirty="0"/>
              <a:t>STMs provide an easy way to visualise 4D elements in a domain</a:t>
            </a:r>
          </a:p>
          <a:p>
            <a:pPr lvl="1"/>
            <a:r>
              <a:rPr lang="en-GB" dirty="0"/>
              <a:t>and as such are a useful way to start understanding them</a:t>
            </a:r>
          </a:p>
          <a:p>
            <a:r>
              <a:rPr lang="en-GB" dirty="0"/>
              <a:t>The STM visualisation aims to abstract the individuals to their mereological essentials</a:t>
            </a:r>
          </a:p>
          <a:p>
            <a:r>
              <a:rPr lang="en-GB" dirty="0"/>
              <a:t>Too time consuming to draw for the whole domain</a:t>
            </a:r>
          </a:p>
          <a:p>
            <a:pPr lvl="1"/>
            <a:r>
              <a:rPr lang="en-GB" dirty="0"/>
              <a:t>so, collect representative examples of important ‘typical’ mereological relations</a:t>
            </a:r>
          </a:p>
          <a:p>
            <a:pPr lvl="1"/>
            <a:r>
              <a:rPr lang="en-GB" dirty="0"/>
              <a:t>these are candidates for STMs</a:t>
            </a:r>
          </a:p>
        </p:txBody>
      </p:sp>
      <p:sp>
        <p:nvSpPr>
          <p:cNvPr id="4" name="Slide Number Placeholder 3">
            <a:extLst>
              <a:ext uri="{FF2B5EF4-FFF2-40B4-BE49-F238E27FC236}">
                <a16:creationId xmlns:a16="http://schemas.microsoft.com/office/drawing/2014/main" id="{E45606A1-43CB-4032-9569-3079B4305763}"/>
              </a:ext>
            </a:extLst>
          </p:cNvPr>
          <p:cNvSpPr>
            <a:spLocks noGrp="1"/>
          </p:cNvSpPr>
          <p:nvPr>
            <p:ph type="sldNum" sz="quarter" idx="14"/>
          </p:nvPr>
        </p:nvSpPr>
        <p:spPr/>
        <p:txBody>
          <a:bodyPr/>
          <a:lstStyle/>
          <a:p>
            <a:pPr>
              <a:defRPr/>
            </a:pPr>
            <a:fld id="{714B418A-A2A3-4D4B-B5CA-3107C73BA013}" type="slidenum">
              <a:rPr lang="en-GB" smtClean="0"/>
              <a:pPr>
                <a:defRPr/>
              </a:pPr>
              <a:t>34</a:t>
            </a:fld>
            <a:endParaRPr lang="en-GB" dirty="0"/>
          </a:p>
        </p:txBody>
      </p:sp>
    </p:spTree>
    <p:extLst>
      <p:ext uri="{BB962C8B-B14F-4D97-AF65-F5344CB8AC3E}">
        <p14:creationId xmlns:p14="http://schemas.microsoft.com/office/powerpoint/2010/main" val="540207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BAC2A-59FF-4E50-B3EB-23C1D2F80C20}"/>
              </a:ext>
            </a:extLst>
          </p:cNvPr>
          <p:cNvSpPr>
            <a:spLocks noGrp="1"/>
          </p:cNvSpPr>
          <p:nvPr>
            <p:ph type="title"/>
          </p:nvPr>
        </p:nvSpPr>
        <p:spPr/>
        <p:txBody>
          <a:bodyPr/>
          <a:lstStyle/>
          <a:p>
            <a:r>
              <a:rPr lang="en-GB" dirty="0"/>
              <a:t>Individuals in BORO </a:t>
            </a:r>
          </a:p>
        </p:txBody>
      </p:sp>
      <p:sp>
        <p:nvSpPr>
          <p:cNvPr id="5" name="Content Placeholder 4">
            <a:extLst>
              <a:ext uri="{FF2B5EF4-FFF2-40B4-BE49-F238E27FC236}">
                <a16:creationId xmlns:a16="http://schemas.microsoft.com/office/drawing/2014/main" id="{0F34611B-BE17-405D-A2FB-DEF8E6F5DCEB}"/>
              </a:ext>
            </a:extLst>
          </p:cNvPr>
          <p:cNvSpPr>
            <a:spLocks noGrp="1"/>
          </p:cNvSpPr>
          <p:nvPr>
            <p:ph sz="quarter" idx="13"/>
          </p:nvPr>
        </p:nvSpPr>
        <p:spPr/>
        <p:txBody>
          <a:bodyPr/>
          <a:lstStyle/>
          <a:p>
            <a:r>
              <a:rPr lang="en-GB" dirty="0"/>
              <a:t>BORO is an extensional ontology </a:t>
            </a:r>
          </a:p>
          <a:p>
            <a:pPr lvl="1"/>
            <a:r>
              <a:rPr lang="en-GB" dirty="0"/>
              <a:t>the criterion of identity for Individuals is mereological (spatio-temporal) extension</a:t>
            </a:r>
          </a:p>
          <a:p>
            <a:pPr lvl="1"/>
            <a:r>
              <a:rPr lang="en-GB" dirty="0"/>
              <a:t>or more colloquially four-dimensional (4D)</a:t>
            </a:r>
          </a:p>
        </p:txBody>
      </p:sp>
      <p:pic>
        <p:nvPicPr>
          <p:cNvPr id="6" name="Picture 5">
            <a:extLst>
              <a:ext uri="{FF2B5EF4-FFF2-40B4-BE49-F238E27FC236}">
                <a16:creationId xmlns:a16="http://schemas.microsoft.com/office/drawing/2014/main" id="{9DF8D40C-0B51-478A-8244-7A8DEC23C041}"/>
              </a:ext>
            </a:extLst>
          </p:cNvPr>
          <p:cNvPicPr>
            <a:picLocks noChangeAspect="1"/>
          </p:cNvPicPr>
          <p:nvPr/>
        </p:nvPicPr>
        <p:blipFill>
          <a:blip r:embed="rId2"/>
          <a:stretch>
            <a:fillRect/>
          </a:stretch>
        </p:blipFill>
        <p:spPr>
          <a:xfrm>
            <a:off x="2330728" y="2637865"/>
            <a:ext cx="9066756" cy="3400546"/>
          </a:xfrm>
          <a:prstGeom prst="rect">
            <a:avLst/>
          </a:prstGeom>
        </p:spPr>
      </p:pic>
      <p:sp>
        <p:nvSpPr>
          <p:cNvPr id="2" name="Slide Number Placeholder 1">
            <a:extLst>
              <a:ext uri="{FF2B5EF4-FFF2-40B4-BE49-F238E27FC236}">
                <a16:creationId xmlns:a16="http://schemas.microsoft.com/office/drawing/2014/main" id="{63F5064B-FE5A-7A82-BCDF-2115235ED04A}"/>
              </a:ext>
            </a:extLst>
          </p:cNvPr>
          <p:cNvSpPr>
            <a:spLocks noGrp="1"/>
          </p:cNvSpPr>
          <p:nvPr>
            <p:ph type="sldNum" sz="quarter" idx="14"/>
          </p:nvPr>
        </p:nvSpPr>
        <p:spPr/>
        <p:txBody>
          <a:bodyPr/>
          <a:lstStyle/>
          <a:p>
            <a:pPr>
              <a:defRPr/>
            </a:pPr>
            <a:fld id="{714B418A-A2A3-4D4B-B5CA-3107C73BA013}" type="slidenum">
              <a:rPr lang="en-GB" smtClean="0"/>
              <a:pPr>
                <a:defRPr/>
              </a:pPr>
              <a:t>35</a:t>
            </a:fld>
            <a:endParaRPr lang="en-GB" dirty="0"/>
          </a:p>
        </p:txBody>
      </p:sp>
    </p:spTree>
    <p:extLst>
      <p:ext uri="{BB962C8B-B14F-4D97-AF65-F5344CB8AC3E}">
        <p14:creationId xmlns:p14="http://schemas.microsoft.com/office/powerpoint/2010/main" val="4044820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8A0C2-B696-9BDE-EA96-38AF3631BEFB}"/>
              </a:ext>
            </a:extLst>
          </p:cNvPr>
          <p:cNvSpPr>
            <a:spLocks noGrp="1"/>
          </p:cNvSpPr>
          <p:nvPr>
            <p:ph type="title"/>
          </p:nvPr>
        </p:nvSpPr>
        <p:spPr/>
        <p:txBody>
          <a:bodyPr/>
          <a:lstStyle/>
          <a:p>
            <a:r>
              <a:rPr lang="en-GB" dirty="0"/>
              <a:t>Van Inwagen’s </a:t>
            </a:r>
            <a:r>
              <a:rPr lang="en-GB"/>
              <a:t>space-time diagrams</a:t>
            </a:r>
            <a:endParaRPr lang="en-GB" dirty="0"/>
          </a:p>
        </p:txBody>
      </p:sp>
      <p:sp>
        <p:nvSpPr>
          <p:cNvPr id="4" name="Slide Number Placeholder 3">
            <a:extLst>
              <a:ext uri="{FF2B5EF4-FFF2-40B4-BE49-F238E27FC236}">
                <a16:creationId xmlns:a16="http://schemas.microsoft.com/office/drawing/2014/main" id="{F30E1650-B3B3-3233-7D67-33684E0FE6DF}"/>
              </a:ext>
            </a:extLst>
          </p:cNvPr>
          <p:cNvSpPr>
            <a:spLocks noGrp="1"/>
          </p:cNvSpPr>
          <p:nvPr>
            <p:ph type="sldNum" sz="quarter" idx="10"/>
          </p:nvPr>
        </p:nvSpPr>
        <p:spPr/>
        <p:txBody>
          <a:bodyPr/>
          <a:lstStyle/>
          <a:p>
            <a:pPr>
              <a:defRPr/>
            </a:pPr>
            <a:fld id="{714B418A-A2A3-4D4B-B5CA-3107C73BA013}" type="slidenum">
              <a:rPr lang="en-GB" smtClean="0"/>
              <a:pPr>
                <a:defRPr/>
              </a:pPr>
              <a:t>36</a:t>
            </a:fld>
            <a:endParaRPr lang="en-GB" dirty="0"/>
          </a:p>
        </p:txBody>
      </p:sp>
      <p:pic>
        <p:nvPicPr>
          <p:cNvPr id="6" name="Picture 5">
            <a:extLst>
              <a:ext uri="{FF2B5EF4-FFF2-40B4-BE49-F238E27FC236}">
                <a16:creationId xmlns:a16="http://schemas.microsoft.com/office/drawing/2014/main" id="{DD0AA5F2-4065-361D-B6FD-22EDF83B5D7D}"/>
              </a:ext>
            </a:extLst>
          </p:cNvPr>
          <p:cNvPicPr>
            <a:picLocks noChangeAspect="1"/>
          </p:cNvPicPr>
          <p:nvPr/>
        </p:nvPicPr>
        <p:blipFill>
          <a:blip r:embed="rId2"/>
          <a:stretch>
            <a:fillRect/>
          </a:stretch>
        </p:blipFill>
        <p:spPr>
          <a:xfrm>
            <a:off x="4680120" y="1124744"/>
            <a:ext cx="7226133" cy="4448588"/>
          </a:xfrm>
          <a:prstGeom prst="rect">
            <a:avLst/>
          </a:prstGeom>
          <a:ln>
            <a:solidFill>
              <a:schemeClr val="accent2">
                <a:lumMod val="40000"/>
                <a:lumOff val="60000"/>
              </a:schemeClr>
            </a:solidFill>
          </a:ln>
        </p:spPr>
      </p:pic>
      <p:sp>
        <p:nvSpPr>
          <p:cNvPr id="8" name="TextBox 7">
            <a:extLst>
              <a:ext uri="{FF2B5EF4-FFF2-40B4-BE49-F238E27FC236}">
                <a16:creationId xmlns:a16="http://schemas.microsoft.com/office/drawing/2014/main" id="{0697EC19-5CD1-6B03-5462-FC888712481C}"/>
              </a:ext>
            </a:extLst>
          </p:cNvPr>
          <p:cNvSpPr txBox="1"/>
          <p:nvPr/>
        </p:nvSpPr>
        <p:spPr>
          <a:xfrm>
            <a:off x="4583832" y="5681941"/>
            <a:ext cx="7704856" cy="369332"/>
          </a:xfrm>
          <a:prstGeom prst="rect">
            <a:avLst/>
          </a:prstGeom>
          <a:noFill/>
        </p:spPr>
        <p:txBody>
          <a:bodyPr wrap="square">
            <a:spAutoFit/>
          </a:bodyPr>
          <a:lstStyle/>
          <a:p>
            <a:r>
              <a:rPr lang="en-GB" dirty="0"/>
              <a:t>Van Inwagen, P. (1990). Four-Dimensional Objects. </a:t>
            </a:r>
            <a:r>
              <a:rPr lang="en-GB" dirty="0" err="1"/>
              <a:t>Noûs</a:t>
            </a:r>
            <a:r>
              <a:rPr lang="en-GB" dirty="0"/>
              <a:t>, 24(2), 245. </a:t>
            </a:r>
          </a:p>
        </p:txBody>
      </p:sp>
      <p:sp>
        <p:nvSpPr>
          <p:cNvPr id="3" name="TextBox 2">
            <a:extLst>
              <a:ext uri="{FF2B5EF4-FFF2-40B4-BE49-F238E27FC236}">
                <a16:creationId xmlns:a16="http://schemas.microsoft.com/office/drawing/2014/main" id="{42766BFC-5E38-7A78-5744-2430E2F2A915}"/>
              </a:ext>
            </a:extLst>
          </p:cNvPr>
          <p:cNvSpPr txBox="1"/>
          <p:nvPr/>
        </p:nvSpPr>
        <p:spPr>
          <a:xfrm>
            <a:off x="983432" y="1100002"/>
            <a:ext cx="3600400" cy="1200329"/>
          </a:xfrm>
          <a:prstGeom prst="rect">
            <a:avLst/>
          </a:prstGeom>
          <a:noFill/>
        </p:spPr>
        <p:txBody>
          <a:bodyPr wrap="square">
            <a:spAutoFit/>
          </a:bodyPr>
          <a:lstStyle/>
          <a:p>
            <a:r>
              <a:rPr lang="en-GB" dirty="0"/>
              <a:t>Not that usual, but STMs appear in various places.</a:t>
            </a:r>
          </a:p>
          <a:p>
            <a:r>
              <a:rPr lang="en-GB" dirty="0"/>
              <a:t>In this case, not quite the same, less focus on exact mereology.</a:t>
            </a:r>
          </a:p>
        </p:txBody>
      </p:sp>
    </p:spTree>
    <p:extLst>
      <p:ext uri="{BB962C8B-B14F-4D97-AF65-F5344CB8AC3E}">
        <p14:creationId xmlns:p14="http://schemas.microsoft.com/office/powerpoint/2010/main" val="314618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DB29-2014-41C8-8027-E1AF221FEA4F}"/>
              </a:ext>
            </a:extLst>
          </p:cNvPr>
          <p:cNvSpPr>
            <a:spLocks noGrp="1"/>
          </p:cNvSpPr>
          <p:nvPr>
            <p:ph type="title"/>
          </p:nvPr>
        </p:nvSpPr>
        <p:spPr/>
        <p:txBody>
          <a:bodyPr/>
          <a:lstStyle/>
          <a:p>
            <a:r>
              <a:rPr lang="en-GB" dirty="0"/>
              <a:t>Three components of an STM Individual</a:t>
            </a:r>
          </a:p>
        </p:txBody>
      </p:sp>
      <p:sp>
        <p:nvSpPr>
          <p:cNvPr id="3" name="Slide Number Placeholder 2">
            <a:extLst>
              <a:ext uri="{FF2B5EF4-FFF2-40B4-BE49-F238E27FC236}">
                <a16:creationId xmlns:a16="http://schemas.microsoft.com/office/drawing/2014/main" id="{BD2B1500-3A98-4AE2-8BC6-677A661E9F86}"/>
              </a:ext>
            </a:extLst>
          </p:cNvPr>
          <p:cNvSpPr>
            <a:spLocks noGrp="1"/>
          </p:cNvSpPr>
          <p:nvPr>
            <p:ph type="sldNum" sz="quarter" idx="10"/>
          </p:nvPr>
        </p:nvSpPr>
        <p:spPr/>
        <p:txBody>
          <a:bodyPr/>
          <a:lstStyle/>
          <a:p>
            <a:fld id="{5BB4BE56-62DA-4504-B58B-A51906D16A6E}" type="slidenum">
              <a:rPr lang="en-GB" smtClean="0"/>
              <a:pPr/>
              <a:t>37</a:t>
            </a:fld>
            <a:endParaRPr lang="en-GB" dirty="0"/>
          </a:p>
        </p:txBody>
      </p:sp>
      <p:sp>
        <p:nvSpPr>
          <p:cNvPr id="13" name="Rectangle 12">
            <a:extLst>
              <a:ext uri="{FF2B5EF4-FFF2-40B4-BE49-F238E27FC236}">
                <a16:creationId xmlns:a16="http://schemas.microsoft.com/office/drawing/2014/main" id="{07CD3CF5-BD26-4E89-92E4-6B56AE27B82B}"/>
              </a:ext>
            </a:extLst>
          </p:cNvPr>
          <p:cNvSpPr/>
          <p:nvPr/>
        </p:nvSpPr>
        <p:spPr>
          <a:xfrm>
            <a:off x="969264" y="1417320"/>
            <a:ext cx="3712464" cy="3572959"/>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A region representing a </a:t>
            </a:r>
            <a:r>
              <a:rPr lang="en-GB" dirty="0" err="1">
                <a:solidFill>
                  <a:schemeClr val="tx1"/>
                </a:solidFill>
              </a:rPr>
              <a:t>spatio</a:t>
            </a:r>
            <a:r>
              <a:rPr lang="en-GB" dirty="0">
                <a:solidFill>
                  <a:schemeClr val="tx1"/>
                </a:solidFill>
              </a:rPr>
              <a:t>-temporal extent</a:t>
            </a:r>
          </a:p>
        </p:txBody>
      </p:sp>
      <p:sp>
        <p:nvSpPr>
          <p:cNvPr id="14" name="Rectangle 13">
            <a:extLst>
              <a:ext uri="{FF2B5EF4-FFF2-40B4-BE49-F238E27FC236}">
                <a16:creationId xmlns:a16="http://schemas.microsoft.com/office/drawing/2014/main" id="{B57A84E9-5131-4E91-B595-84F5ADCA1372}"/>
              </a:ext>
            </a:extLst>
          </p:cNvPr>
          <p:cNvSpPr/>
          <p:nvPr/>
        </p:nvSpPr>
        <p:spPr>
          <a:xfrm>
            <a:off x="4681728" y="1417320"/>
            <a:ext cx="3703320" cy="357295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A border around the region – the </a:t>
            </a:r>
            <a:r>
              <a:rPr lang="en-GB" i="1" dirty="0">
                <a:solidFill>
                  <a:schemeClr val="tx1"/>
                </a:solidFill>
              </a:rPr>
              <a:t>contour</a:t>
            </a:r>
            <a:r>
              <a:rPr lang="en-GB" dirty="0">
                <a:solidFill>
                  <a:schemeClr val="tx1"/>
                </a:solidFill>
              </a:rPr>
              <a:t> – marking the region as representing an Individual</a:t>
            </a:r>
            <a:endParaRPr lang="en-GB" i="1" dirty="0">
              <a:solidFill>
                <a:schemeClr val="tx1"/>
              </a:solidFill>
            </a:endParaRPr>
          </a:p>
        </p:txBody>
      </p:sp>
      <p:sp>
        <p:nvSpPr>
          <p:cNvPr id="15" name="Rectangle 14">
            <a:extLst>
              <a:ext uri="{FF2B5EF4-FFF2-40B4-BE49-F238E27FC236}">
                <a16:creationId xmlns:a16="http://schemas.microsoft.com/office/drawing/2014/main" id="{8C8D9D7B-B7FF-4697-890F-4BA45B523474}"/>
              </a:ext>
            </a:extLst>
          </p:cNvPr>
          <p:cNvSpPr/>
          <p:nvPr/>
        </p:nvSpPr>
        <p:spPr>
          <a:xfrm>
            <a:off x="8394192" y="1417320"/>
            <a:ext cx="3438144" cy="357295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A string of letters labelling the Individual</a:t>
            </a:r>
          </a:p>
        </p:txBody>
      </p:sp>
      <p:sp>
        <p:nvSpPr>
          <p:cNvPr id="18" name="Rectangle 17">
            <a:extLst>
              <a:ext uri="{FF2B5EF4-FFF2-40B4-BE49-F238E27FC236}">
                <a16:creationId xmlns:a16="http://schemas.microsoft.com/office/drawing/2014/main" id="{95D639C2-9DA6-4CA3-AA9C-97D1C27D594D}"/>
              </a:ext>
            </a:extLst>
          </p:cNvPr>
          <p:cNvSpPr/>
          <p:nvPr/>
        </p:nvSpPr>
        <p:spPr>
          <a:xfrm>
            <a:off x="969264" y="3631546"/>
            <a:ext cx="10863072" cy="1358734"/>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2" name="TextBox 21">
            <a:extLst>
              <a:ext uri="{FF2B5EF4-FFF2-40B4-BE49-F238E27FC236}">
                <a16:creationId xmlns:a16="http://schemas.microsoft.com/office/drawing/2014/main" id="{D322E7CF-5412-46DC-9019-C659B7DC7332}"/>
              </a:ext>
            </a:extLst>
          </p:cNvPr>
          <p:cNvSpPr txBox="1"/>
          <p:nvPr/>
        </p:nvSpPr>
        <p:spPr>
          <a:xfrm>
            <a:off x="9965058" y="2965103"/>
            <a:ext cx="389850" cy="461665"/>
          </a:xfrm>
          <a:prstGeom prst="rect">
            <a:avLst/>
          </a:prstGeom>
          <a:noFill/>
        </p:spPr>
        <p:txBody>
          <a:bodyPr wrap="none" rtlCol="0">
            <a:spAutoFit/>
          </a:bodyPr>
          <a:lstStyle/>
          <a:p>
            <a:r>
              <a:rPr lang="en-GB" sz="2400" dirty="0"/>
              <a:t>A</a:t>
            </a:r>
          </a:p>
        </p:txBody>
      </p:sp>
      <p:sp>
        <p:nvSpPr>
          <p:cNvPr id="24" name="Rectangle 23">
            <a:extLst>
              <a:ext uri="{FF2B5EF4-FFF2-40B4-BE49-F238E27FC236}">
                <a16:creationId xmlns:a16="http://schemas.microsoft.com/office/drawing/2014/main" id="{4BCF2DBF-7F09-4404-89C8-632518E26EF9}"/>
              </a:ext>
            </a:extLst>
          </p:cNvPr>
          <p:cNvSpPr/>
          <p:nvPr/>
        </p:nvSpPr>
        <p:spPr>
          <a:xfrm>
            <a:off x="2440524" y="4089535"/>
            <a:ext cx="914400" cy="3808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2F5F314-BDDD-40EA-8F87-A9C17C3D126B}"/>
              </a:ext>
            </a:extLst>
          </p:cNvPr>
          <p:cNvSpPr/>
          <p:nvPr/>
        </p:nvSpPr>
        <p:spPr>
          <a:xfrm>
            <a:off x="2440524" y="3007183"/>
            <a:ext cx="914400" cy="3808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11603DC8-7D50-4730-AB06-DCE50DB19C6C}"/>
              </a:ext>
            </a:extLst>
          </p:cNvPr>
          <p:cNvSpPr/>
          <p:nvPr/>
        </p:nvSpPr>
        <p:spPr>
          <a:xfrm>
            <a:off x="6077825" y="3007183"/>
            <a:ext cx="914400" cy="38089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A08AD615-DB27-41C3-83D7-B389ACBB2B4B}"/>
              </a:ext>
            </a:extLst>
          </p:cNvPr>
          <p:cNvSpPr/>
          <p:nvPr/>
        </p:nvSpPr>
        <p:spPr>
          <a:xfrm>
            <a:off x="6077825" y="4089535"/>
            <a:ext cx="914400" cy="3808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883CB5E-A0AA-4C87-88BA-6D97A5F5ED9A}"/>
              </a:ext>
            </a:extLst>
          </p:cNvPr>
          <p:cNvSpPr/>
          <p:nvPr/>
        </p:nvSpPr>
        <p:spPr>
          <a:xfrm>
            <a:off x="6077825" y="4089535"/>
            <a:ext cx="914400" cy="38089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F81E56B8-DF72-4A1F-BD14-1EEC49AC09EE}"/>
              </a:ext>
            </a:extLst>
          </p:cNvPr>
          <p:cNvSpPr/>
          <p:nvPr/>
        </p:nvSpPr>
        <p:spPr>
          <a:xfrm>
            <a:off x="9740454" y="4089535"/>
            <a:ext cx="914400" cy="3808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D7AAF4A-49B5-4BFD-9D2E-C2754BC4D3FA}"/>
              </a:ext>
            </a:extLst>
          </p:cNvPr>
          <p:cNvSpPr/>
          <p:nvPr/>
        </p:nvSpPr>
        <p:spPr>
          <a:xfrm>
            <a:off x="9740454" y="4089535"/>
            <a:ext cx="914400" cy="38089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D278E44-AAD2-4F87-8498-055454F9B5E9}"/>
              </a:ext>
            </a:extLst>
          </p:cNvPr>
          <p:cNvSpPr txBox="1"/>
          <p:nvPr/>
        </p:nvSpPr>
        <p:spPr>
          <a:xfrm>
            <a:off x="9997575" y="4047455"/>
            <a:ext cx="400159" cy="461665"/>
          </a:xfrm>
          <a:prstGeom prst="rect">
            <a:avLst/>
          </a:prstGeom>
          <a:noFill/>
        </p:spPr>
        <p:txBody>
          <a:bodyPr wrap="square" rtlCol="0">
            <a:spAutoFit/>
          </a:bodyPr>
          <a:lstStyle/>
          <a:p>
            <a:r>
              <a:rPr lang="en-GB" sz="2400" dirty="0"/>
              <a:t>A</a:t>
            </a:r>
          </a:p>
        </p:txBody>
      </p:sp>
      <p:sp>
        <p:nvSpPr>
          <p:cNvPr id="23" name="Arrow: Down 22">
            <a:extLst>
              <a:ext uri="{FF2B5EF4-FFF2-40B4-BE49-F238E27FC236}">
                <a16:creationId xmlns:a16="http://schemas.microsoft.com/office/drawing/2014/main" id="{94948111-2387-4A2B-837E-72AE2F03990F}"/>
              </a:ext>
            </a:extLst>
          </p:cNvPr>
          <p:cNvSpPr/>
          <p:nvPr/>
        </p:nvSpPr>
        <p:spPr>
          <a:xfrm rot="16200000">
            <a:off x="6197986" y="1953907"/>
            <a:ext cx="705196" cy="730571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0769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AD8BE-CA70-474B-89FF-96118C1B782A}"/>
              </a:ext>
            </a:extLst>
          </p:cNvPr>
          <p:cNvSpPr>
            <a:spLocks noGrp="1"/>
          </p:cNvSpPr>
          <p:nvPr>
            <p:ph type="title"/>
          </p:nvPr>
        </p:nvSpPr>
        <p:spPr/>
        <p:txBody>
          <a:bodyPr/>
          <a:lstStyle/>
          <a:p>
            <a:r>
              <a:rPr lang="en-GB" dirty="0"/>
              <a:t>The </a:t>
            </a:r>
            <a:r>
              <a:rPr lang="en-GB" dirty="0" err="1"/>
              <a:t>Gergonne</a:t>
            </a:r>
            <a:r>
              <a:rPr lang="en-GB" dirty="0"/>
              <a:t> five possible extensional relations </a:t>
            </a:r>
          </a:p>
        </p:txBody>
      </p:sp>
      <p:graphicFrame>
        <p:nvGraphicFramePr>
          <p:cNvPr id="12" name="Table 12">
            <a:extLst>
              <a:ext uri="{FF2B5EF4-FFF2-40B4-BE49-F238E27FC236}">
                <a16:creationId xmlns:a16="http://schemas.microsoft.com/office/drawing/2014/main" id="{D70A6E48-9EB7-4E1E-A632-166C016348D8}"/>
              </a:ext>
            </a:extLst>
          </p:cNvPr>
          <p:cNvGraphicFramePr>
            <a:graphicFrameLocks noGrp="1"/>
          </p:cNvGraphicFramePr>
          <p:nvPr>
            <p:ph sz="quarter" idx="13"/>
          </p:nvPr>
        </p:nvGraphicFramePr>
        <p:xfrm>
          <a:off x="761889" y="2608976"/>
          <a:ext cx="11010900" cy="3422348"/>
        </p:xfrm>
        <a:graphic>
          <a:graphicData uri="http://schemas.openxmlformats.org/drawingml/2006/table">
            <a:tbl>
              <a:tblPr firstRow="1" bandRow="1">
                <a:tableStyleId>{5C22544A-7EE6-4342-B048-85BDC9FD1C3A}</a:tableStyleId>
              </a:tblPr>
              <a:tblGrid>
                <a:gridCol w="1981311">
                  <a:extLst>
                    <a:ext uri="{9D8B030D-6E8A-4147-A177-3AD203B41FA5}">
                      <a16:colId xmlns:a16="http://schemas.microsoft.com/office/drawing/2014/main" val="1662125096"/>
                    </a:ext>
                  </a:extLst>
                </a:gridCol>
                <a:gridCol w="1979802">
                  <a:extLst>
                    <a:ext uri="{9D8B030D-6E8A-4147-A177-3AD203B41FA5}">
                      <a16:colId xmlns:a16="http://schemas.microsoft.com/office/drawing/2014/main" val="3271575296"/>
                    </a:ext>
                  </a:extLst>
                </a:gridCol>
                <a:gridCol w="2645427">
                  <a:extLst>
                    <a:ext uri="{9D8B030D-6E8A-4147-A177-3AD203B41FA5}">
                      <a16:colId xmlns:a16="http://schemas.microsoft.com/office/drawing/2014/main" val="3007724297"/>
                    </a:ext>
                  </a:extLst>
                </a:gridCol>
                <a:gridCol w="1549068">
                  <a:extLst>
                    <a:ext uri="{9D8B030D-6E8A-4147-A177-3AD203B41FA5}">
                      <a16:colId xmlns:a16="http://schemas.microsoft.com/office/drawing/2014/main" val="3284920676"/>
                    </a:ext>
                  </a:extLst>
                </a:gridCol>
                <a:gridCol w="2855292">
                  <a:extLst>
                    <a:ext uri="{9D8B030D-6E8A-4147-A177-3AD203B41FA5}">
                      <a16:colId xmlns:a16="http://schemas.microsoft.com/office/drawing/2014/main" val="1387222647"/>
                    </a:ext>
                  </a:extLst>
                </a:gridCol>
              </a:tblGrid>
              <a:tr h="584487">
                <a:tc>
                  <a:txBody>
                    <a:bodyPr/>
                    <a:lstStyle/>
                    <a:p>
                      <a:pPr algn="ctr"/>
                      <a:r>
                        <a:rPr lang="en-GB" dirty="0"/>
                        <a:t>coincident</a:t>
                      </a:r>
                    </a:p>
                  </a:txBody>
                  <a:tcPr anchor="ctr"/>
                </a:tc>
                <a:tc>
                  <a:txBody>
                    <a:bodyPr/>
                    <a:lstStyle/>
                    <a:p>
                      <a:pPr algn="ctr"/>
                      <a:r>
                        <a:rPr lang="en-GB" dirty="0"/>
                        <a:t>contained</a:t>
                      </a:r>
                    </a:p>
                  </a:txBody>
                  <a:tcPr anchor="ctr"/>
                </a:tc>
                <a:tc>
                  <a:txBody>
                    <a:bodyPr/>
                    <a:lstStyle/>
                    <a:p>
                      <a:pPr algn="ctr"/>
                      <a:r>
                        <a:rPr lang="en-GB" dirty="0"/>
                        <a:t>overlap</a:t>
                      </a:r>
                    </a:p>
                  </a:txBody>
                  <a:tcPr anchor="ctr"/>
                </a:tc>
                <a:tc>
                  <a:txBody>
                    <a:bodyPr/>
                    <a:lstStyle/>
                    <a:p>
                      <a:pPr algn="ctr"/>
                      <a:r>
                        <a:rPr lang="en-GB" dirty="0"/>
                        <a:t>contains</a:t>
                      </a:r>
                    </a:p>
                  </a:txBody>
                  <a:tcPr anchor="ctr"/>
                </a:tc>
                <a:tc>
                  <a:txBody>
                    <a:bodyPr/>
                    <a:lstStyle/>
                    <a:p>
                      <a:pPr algn="ctr"/>
                      <a:r>
                        <a:rPr lang="en-GB" dirty="0"/>
                        <a:t>disjoint</a:t>
                      </a:r>
                    </a:p>
                  </a:txBody>
                  <a:tcPr anchor="ctr"/>
                </a:tc>
                <a:extLst>
                  <a:ext uri="{0D108BD9-81ED-4DB2-BD59-A6C34878D82A}">
                    <a16:rowId xmlns:a16="http://schemas.microsoft.com/office/drawing/2014/main" val="76955614"/>
                  </a:ext>
                </a:extLst>
              </a:tr>
              <a:tr h="879883">
                <a:tc>
                  <a:txBody>
                    <a:bodyPr/>
                    <a:lstStyle/>
                    <a:p>
                      <a:pPr algn="ctr"/>
                      <a:r>
                        <a:rPr lang="en-US" sz="1200" dirty="0"/>
                        <a:t>“if and only if every a is a b and every b is an a”</a:t>
                      </a:r>
                    </a:p>
                  </a:txBody>
                  <a:tcPr/>
                </a:tc>
                <a:tc>
                  <a:txBody>
                    <a:bodyPr/>
                    <a:lstStyle/>
                    <a:p>
                      <a:pPr algn="ctr"/>
                      <a:r>
                        <a:rPr lang="en-US" sz="1200" dirty="0"/>
                        <a:t>“if and only if every a is a b and not every b is an a”</a:t>
                      </a:r>
                    </a:p>
                  </a:txBody>
                  <a:tcPr/>
                </a:tc>
                <a:tc>
                  <a:txBody>
                    <a:bodyPr/>
                    <a:lstStyle/>
                    <a:p>
                      <a:pPr algn="ctr"/>
                      <a:r>
                        <a:rPr lang="en-US" sz="1200" dirty="0"/>
                        <a:t>“if and only if it is not the case that either every a is a b or every b is an a or no a is a b”</a:t>
                      </a:r>
                    </a:p>
                  </a:txBody>
                  <a:tcPr/>
                </a:tc>
                <a:tc>
                  <a:txBody>
                    <a:bodyPr/>
                    <a:lstStyle/>
                    <a:p>
                      <a:pPr algn="ctr"/>
                      <a:r>
                        <a:rPr lang="en-US" sz="1200" dirty="0"/>
                        <a:t>“if and only if every b is an a and not every a is a b”</a:t>
                      </a:r>
                    </a:p>
                  </a:txBody>
                  <a:tcPr/>
                </a:tc>
                <a:tc>
                  <a:txBody>
                    <a:bodyPr/>
                    <a:lstStyle/>
                    <a:p>
                      <a:pPr algn="ctr"/>
                      <a:r>
                        <a:rPr lang="en-US" sz="1200" dirty="0"/>
                        <a:t>“if and only if no a is a b”</a:t>
                      </a:r>
                    </a:p>
                  </a:txBody>
                  <a:tcPr/>
                </a:tc>
                <a:extLst>
                  <a:ext uri="{0D108BD9-81ED-4DB2-BD59-A6C34878D82A}">
                    <a16:rowId xmlns:a16="http://schemas.microsoft.com/office/drawing/2014/main" val="1545747857"/>
                  </a:ext>
                </a:extLst>
              </a:tr>
              <a:tr h="1957978">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036070269"/>
                  </a:ext>
                </a:extLst>
              </a:tr>
            </a:tbl>
          </a:graphicData>
        </a:graphic>
      </p:graphicFrame>
      <p:sp>
        <p:nvSpPr>
          <p:cNvPr id="4" name="Slide Number Placeholder 3">
            <a:extLst>
              <a:ext uri="{FF2B5EF4-FFF2-40B4-BE49-F238E27FC236}">
                <a16:creationId xmlns:a16="http://schemas.microsoft.com/office/drawing/2014/main" id="{8A29F0BE-F811-423F-A407-D82ED75A6B15}"/>
              </a:ext>
            </a:extLst>
          </p:cNvPr>
          <p:cNvSpPr>
            <a:spLocks noGrp="1"/>
          </p:cNvSpPr>
          <p:nvPr>
            <p:ph type="sldNum" sz="quarter" idx="14"/>
          </p:nvPr>
        </p:nvSpPr>
        <p:spPr/>
        <p:txBody>
          <a:bodyPr/>
          <a:lstStyle/>
          <a:p>
            <a:pPr>
              <a:defRPr/>
            </a:pPr>
            <a:fld id="{714B418A-A2A3-4D4B-B5CA-3107C73BA013}" type="slidenum">
              <a:rPr lang="en-GB" smtClean="0"/>
              <a:pPr>
                <a:defRPr/>
              </a:pPr>
              <a:t>38</a:t>
            </a:fld>
            <a:endParaRPr lang="en-GB" dirty="0"/>
          </a:p>
        </p:txBody>
      </p:sp>
      <p:pic>
        <p:nvPicPr>
          <p:cNvPr id="14" name="Picture 13">
            <a:extLst>
              <a:ext uri="{FF2B5EF4-FFF2-40B4-BE49-F238E27FC236}">
                <a16:creationId xmlns:a16="http://schemas.microsoft.com/office/drawing/2014/main" id="{A920F6DC-719E-49D8-92EC-6B327E476CD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00830" y="4326134"/>
            <a:ext cx="1467055" cy="1305107"/>
          </a:xfrm>
          <a:prstGeom prst="rect">
            <a:avLst/>
          </a:prstGeom>
        </p:spPr>
      </p:pic>
      <p:pic>
        <p:nvPicPr>
          <p:cNvPr id="15" name="Picture 14">
            <a:extLst>
              <a:ext uri="{FF2B5EF4-FFF2-40B4-BE49-F238E27FC236}">
                <a16:creationId xmlns:a16="http://schemas.microsoft.com/office/drawing/2014/main" id="{7B607A82-2E41-419F-AE89-EE7DB48E6A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50823" y="4326134"/>
            <a:ext cx="1305107" cy="1286054"/>
          </a:xfrm>
          <a:prstGeom prst="rect">
            <a:avLst/>
          </a:prstGeom>
        </p:spPr>
      </p:pic>
      <p:pic>
        <p:nvPicPr>
          <p:cNvPr id="18" name="Picture 17">
            <a:extLst>
              <a:ext uri="{FF2B5EF4-FFF2-40B4-BE49-F238E27FC236}">
                <a16:creationId xmlns:a16="http://schemas.microsoft.com/office/drawing/2014/main" id="{EF496314-04AC-483A-8AAC-F1A7BA9D1D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69184" y="4299519"/>
            <a:ext cx="2200582" cy="1295581"/>
          </a:xfrm>
          <a:prstGeom prst="rect">
            <a:avLst/>
          </a:prstGeom>
        </p:spPr>
      </p:pic>
      <p:pic>
        <p:nvPicPr>
          <p:cNvPr id="20" name="Picture 19">
            <a:extLst>
              <a:ext uri="{FF2B5EF4-FFF2-40B4-BE49-F238E27FC236}">
                <a16:creationId xmlns:a16="http://schemas.microsoft.com/office/drawing/2014/main" id="{39DB9793-F23A-4926-9437-C5BF3DF2446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15490" y="4288029"/>
            <a:ext cx="1324160" cy="1343212"/>
          </a:xfrm>
          <a:prstGeom prst="rect">
            <a:avLst/>
          </a:prstGeom>
        </p:spPr>
      </p:pic>
      <p:pic>
        <p:nvPicPr>
          <p:cNvPr id="21" name="Picture 20">
            <a:extLst>
              <a:ext uri="{FF2B5EF4-FFF2-40B4-BE49-F238E27FC236}">
                <a16:creationId xmlns:a16="http://schemas.microsoft.com/office/drawing/2014/main" id="{A2DAF351-2FBE-4999-94D3-41321C43242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15402" y="4278502"/>
            <a:ext cx="2581635" cy="1400370"/>
          </a:xfrm>
          <a:prstGeom prst="rect">
            <a:avLst/>
          </a:prstGeom>
        </p:spPr>
      </p:pic>
      <p:sp>
        <p:nvSpPr>
          <p:cNvPr id="22" name="TextBox 21">
            <a:extLst>
              <a:ext uri="{FF2B5EF4-FFF2-40B4-BE49-F238E27FC236}">
                <a16:creationId xmlns:a16="http://schemas.microsoft.com/office/drawing/2014/main" id="{0D69288A-446A-4996-96F3-E207F267B46D}"/>
              </a:ext>
            </a:extLst>
          </p:cNvPr>
          <p:cNvSpPr txBox="1"/>
          <p:nvPr/>
        </p:nvSpPr>
        <p:spPr>
          <a:xfrm>
            <a:off x="1520118" y="6064826"/>
            <a:ext cx="10891226" cy="430887"/>
          </a:xfrm>
          <a:prstGeom prst="rect">
            <a:avLst/>
          </a:prstGeom>
          <a:noFill/>
        </p:spPr>
        <p:txBody>
          <a:bodyPr wrap="square" rtlCol="0">
            <a:spAutoFit/>
          </a:bodyPr>
          <a:lstStyle/>
          <a:p>
            <a:r>
              <a:rPr lang="en-GB" sz="1100" dirty="0">
                <a:solidFill>
                  <a:schemeClr val="tx1">
                    <a:lumMod val="50000"/>
                    <a:lumOff val="50000"/>
                  </a:schemeClr>
                </a:solidFill>
              </a:rPr>
              <a:t>Based upon: J. A. Faris - The </a:t>
            </a:r>
            <a:r>
              <a:rPr lang="en-GB" sz="1100" dirty="0" err="1">
                <a:solidFill>
                  <a:schemeClr val="tx1">
                    <a:lumMod val="50000"/>
                    <a:lumOff val="50000"/>
                  </a:schemeClr>
                </a:solidFill>
              </a:rPr>
              <a:t>Gergonne</a:t>
            </a:r>
            <a:r>
              <a:rPr lang="en-GB" sz="1100" dirty="0">
                <a:solidFill>
                  <a:schemeClr val="tx1">
                    <a:lumMod val="50000"/>
                    <a:lumOff val="50000"/>
                  </a:schemeClr>
                </a:solidFill>
              </a:rPr>
              <a:t> Relations - The Journal of Symbolic Logic, Vol. 20, No. 3 (Sep., 1955), pp. 207-231 </a:t>
            </a:r>
          </a:p>
          <a:p>
            <a:r>
              <a:rPr lang="fr-FR" sz="1100" dirty="0" err="1">
                <a:solidFill>
                  <a:schemeClr val="tx1">
                    <a:lumMod val="50000"/>
                    <a:lumOff val="50000"/>
                  </a:schemeClr>
                </a:solidFill>
              </a:rPr>
              <a:t>based</a:t>
            </a:r>
            <a:r>
              <a:rPr lang="fr-FR" sz="1100" dirty="0">
                <a:solidFill>
                  <a:schemeClr val="tx1">
                    <a:lumMod val="50000"/>
                    <a:lumOff val="50000"/>
                  </a:schemeClr>
                </a:solidFill>
              </a:rPr>
              <a:t> </a:t>
            </a:r>
            <a:r>
              <a:rPr lang="fr-FR" sz="1100" dirty="0" err="1">
                <a:solidFill>
                  <a:schemeClr val="tx1">
                    <a:lumMod val="50000"/>
                    <a:lumOff val="50000"/>
                  </a:schemeClr>
                </a:solidFill>
              </a:rPr>
              <a:t>upon</a:t>
            </a:r>
            <a:r>
              <a:rPr lang="fr-FR" sz="1100" dirty="0">
                <a:solidFill>
                  <a:schemeClr val="tx1">
                    <a:lumMod val="50000"/>
                    <a:lumOff val="50000"/>
                  </a:schemeClr>
                </a:solidFill>
              </a:rPr>
              <a:t>: J. D. Gergonne, Essai de dialectique </a:t>
            </a:r>
            <a:r>
              <a:rPr lang="fr-FR" sz="1100" dirty="0" err="1">
                <a:solidFill>
                  <a:schemeClr val="tx1">
                    <a:lumMod val="50000"/>
                    <a:lumOff val="50000"/>
                  </a:schemeClr>
                </a:solidFill>
              </a:rPr>
              <a:t>rationelle</a:t>
            </a:r>
            <a:r>
              <a:rPr lang="fr-FR" sz="1100" dirty="0">
                <a:solidFill>
                  <a:schemeClr val="tx1">
                    <a:lumMod val="50000"/>
                    <a:lumOff val="50000"/>
                  </a:schemeClr>
                </a:solidFill>
              </a:rPr>
              <a:t>, Annales des </a:t>
            </a:r>
            <a:r>
              <a:rPr lang="fr-FR" sz="1100" dirty="0" err="1">
                <a:solidFill>
                  <a:schemeClr val="tx1">
                    <a:lumMod val="50000"/>
                    <a:lumOff val="50000"/>
                  </a:schemeClr>
                </a:solidFill>
              </a:rPr>
              <a:t>mathematiques</a:t>
            </a:r>
            <a:r>
              <a:rPr lang="fr-FR" sz="1100" dirty="0">
                <a:solidFill>
                  <a:schemeClr val="tx1">
                    <a:lumMod val="50000"/>
                    <a:lumOff val="50000"/>
                  </a:schemeClr>
                </a:solidFill>
              </a:rPr>
              <a:t> pures et </a:t>
            </a:r>
            <a:r>
              <a:rPr lang="fr-FR" sz="1100" dirty="0" err="1">
                <a:solidFill>
                  <a:schemeClr val="tx1">
                    <a:lumMod val="50000"/>
                    <a:lumOff val="50000"/>
                  </a:schemeClr>
                </a:solidFill>
              </a:rPr>
              <a:t>appliquees</a:t>
            </a:r>
            <a:r>
              <a:rPr lang="fr-FR" sz="1100" dirty="0">
                <a:solidFill>
                  <a:schemeClr val="tx1">
                    <a:lumMod val="50000"/>
                    <a:lumOff val="50000"/>
                  </a:schemeClr>
                </a:solidFill>
              </a:rPr>
              <a:t>, Vol. 7, (1817).</a:t>
            </a:r>
            <a:endParaRPr lang="en-GB" sz="1100" dirty="0">
              <a:solidFill>
                <a:schemeClr val="tx1">
                  <a:lumMod val="50000"/>
                  <a:lumOff val="50000"/>
                </a:schemeClr>
              </a:solidFill>
            </a:endParaRPr>
          </a:p>
        </p:txBody>
      </p:sp>
      <p:sp>
        <p:nvSpPr>
          <p:cNvPr id="23" name="Content Placeholder 16">
            <a:extLst>
              <a:ext uri="{FF2B5EF4-FFF2-40B4-BE49-F238E27FC236}">
                <a16:creationId xmlns:a16="http://schemas.microsoft.com/office/drawing/2014/main" id="{C2D7BB6C-C993-4738-A02E-5EB0EF2C6E7D}"/>
              </a:ext>
            </a:extLst>
          </p:cNvPr>
          <p:cNvSpPr txBox="1">
            <a:spLocks/>
          </p:cNvSpPr>
          <p:nvPr/>
        </p:nvSpPr>
        <p:spPr bwMode="auto">
          <a:xfrm>
            <a:off x="911424" y="1168165"/>
            <a:ext cx="9716658" cy="12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1200"/>
              </a:spcBef>
              <a:spcAft>
                <a:spcPct val="0"/>
              </a:spcAft>
              <a:buFontTx/>
              <a:buBlip>
                <a:blip r:embed="rId7"/>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416B91"/>
              </a:buClr>
              <a:buFont typeface="Verdana" pitchFamily="34" charset="0"/>
              <a:buChar char="•"/>
              <a:defRPr sz="2000">
                <a:solidFill>
                  <a:schemeClr val="tx1"/>
                </a:solidFill>
                <a:latin typeface="+mn-lt"/>
              </a:defRPr>
            </a:lvl2pPr>
            <a:lvl3pPr marL="1143000" indent="-228600" algn="l" rtl="0" eaLnBrk="0" fontAlgn="base" hangingPunct="0">
              <a:spcBef>
                <a:spcPct val="20000"/>
              </a:spcBef>
              <a:spcAft>
                <a:spcPct val="0"/>
              </a:spcAft>
              <a:buClr>
                <a:srgbClr val="7C9AB6"/>
              </a:buClr>
              <a:buFont typeface="Arial" pitchFamily="34" charset="0"/>
              <a:buChar char="•"/>
              <a:defRPr sz="1800" baseline="0">
                <a:solidFill>
                  <a:schemeClr val="tx1"/>
                </a:solidFill>
                <a:latin typeface="+mn-lt"/>
              </a:defRPr>
            </a:lvl3pPr>
            <a:lvl4pPr marL="16002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4pPr>
            <a:lvl5pPr marL="20574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GB" kern="0" dirty="0"/>
              <a:t>The </a:t>
            </a:r>
            <a:r>
              <a:rPr lang="en-GB" kern="0" dirty="0" err="1"/>
              <a:t>Gergonne</a:t>
            </a:r>
            <a:r>
              <a:rPr lang="en-GB" kern="0" dirty="0"/>
              <a:t> relations give the five possible ways in which two objects can simply share extension</a:t>
            </a:r>
          </a:p>
        </p:txBody>
      </p:sp>
      <p:pic>
        <p:nvPicPr>
          <p:cNvPr id="24" name="Picture 23" descr="A person wearing a suit and tie&#10;&#10;Description automatically generated">
            <a:extLst>
              <a:ext uri="{FF2B5EF4-FFF2-40B4-BE49-F238E27FC236}">
                <a16:creationId xmlns:a16="http://schemas.microsoft.com/office/drawing/2014/main" id="{FE3ACEFB-A5E4-4EAD-946F-CC8DA118DA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06219" y="1135302"/>
            <a:ext cx="1067502" cy="1413097"/>
          </a:xfrm>
          <a:prstGeom prst="rect">
            <a:avLst/>
          </a:prstGeom>
        </p:spPr>
      </p:pic>
    </p:spTree>
    <p:extLst>
      <p:ext uri="{BB962C8B-B14F-4D97-AF65-F5344CB8AC3E}">
        <p14:creationId xmlns:p14="http://schemas.microsoft.com/office/powerpoint/2010/main" val="38912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5CD6-0E9F-424D-A35B-448D8C17D3E4}"/>
              </a:ext>
            </a:extLst>
          </p:cNvPr>
          <p:cNvSpPr>
            <a:spLocks noGrp="1"/>
          </p:cNvSpPr>
          <p:nvPr>
            <p:ph type="title"/>
          </p:nvPr>
        </p:nvSpPr>
        <p:spPr/>
        <p:txBody>
          <a:bodyPr/>
          <a:lstStyle/>
          <a:p>
            <a:r>
              <a:rPr lang="en-GB" dirty="0"/>
              <a:t>How to recognise STMs</a:t>
            </a:r>
          </a:p>
        </p:txBody>
      </p:sp>
      <p:sp>
        <p:nvSpPr>
          <p:cNvPr id="3" name="Content Placeholder 2">
            <a:extLst>
              <a:ext uri="{FF2B5EF4-FFF2-40B4-BE49-F238E27FC236}">
                <a16:creationId xmlns:a16="http://schemas.microsoft.com/office/drawing/2014/main" id="{553FD419-F1BD-4966-87B0-F4B81E03CC8B}"/>
              </a:ext>
            </a:extLst>
          </p:cNvPr>
          <p:cNvSpPr>
            <a:spLocks noGrp="1"/>
          </p:cNvSpPr>
          <p:nvPr>
            <p:ph sz="quarter" idx="13"/>
          </p:nvPr>
        </p:nvSpPr>
        <p:spPr/>
        <p:txBody>
          <a:bodyPr>
            <a:normAutofit/>
          </a:bodyPr>
          <a:lstStyle/>
          <a:p>
            <a:r>
              <a:rPr lang="en-GB" dirty="0"/>
              <a:t>Clues to look for</a:t>
            </a:r>
          </a:p>
          <a:p>
            <a:pPr lvl="1"/>
            <a:r>
              <a:rPr lang="en-GB" dirty="0"/>
              <a:t>space axis along the left side of the page</a:t>
            </a:r>
          </a:p>
          <a:p>
            <a:pPr lvl="1"/>
            <a:r>
              <a:rPr lang="en-GB" dirty="0"/>
              <a:t>time axis across the bottom of the page</a:t>
            </a:r>
          </a:p>
          <a:p>
            <a:pPr lvl="1"/>
            <a:r>
              <a:rPr lang="en-GB" dirty="0"/>
              <a:t>reference frame contained within the axes</a:t>
            </a:r>
          </a:p>
          <a:p>
            <a:pPr lvl="1"/>
            <a:r>
              <a:rPr lang="en-GB" dirty="0"/>
              <a:t>Individual rectangles (shapes) in the reference frame</a:t>
            </a:r>
          </a:p>
          <a:p>
            <a:pPr lvl="1"/>
            <a:endParaRPr lang="en-GB" dirty="0"/>
          </a:p>
        </p:txBody>
      </p:sp>
      <p:sp>
        <p:nvSpPr>
          <p:cNvPr id="4" name="Slide Number Placeholder 3">
            <a:extLst>
              <a:ext uri="{FF2B5EF4-FFF2-40B4-BE49-F238E27FC236}">
                <a16:creationId xmlns:a16="http://schemas.microsoft.com/office/drawing/2014/main" id="{AC3491E5-1CD3-49FB-BC17-D41BE6492C07}"/>
              </a:ext>
            </a:extLst>
          </p:cNvPr>
          <p:cNvSpPr>
            <a:spLocks noGrp="1"/>
          </p:cNvSpPr>
          <p:nvPr>
            <p:ph type="sldNum" sz="quarter" idx="14"/>
          </p:nvPr>
        </p:nvSpPr>
        <p:spPr/>
        <p:txBody>
          <a:bodyPr/>
          <a:lstStyle/>
          <a:p>
            <a:pPr>
              <a:defRPr/>
            </a:pPr>
            <a:fld id="{714B418A-A2A3-4D4B-B5CA-3107C73BA013}" type="slidenum">
              <a:rPr lang="en-GB" smtClean="0"/>
              <a:pPr>
                <a:defRPr/>
              </a:pPr>
              <a:t>39</a:t>
            </a:fld>
            <a:endParaRPr lang="en-GB" dirty="0"/>
          </a:p>
        </p:txBody>
      </p:sp>
      <p:pic>
        <p:nvPicPr>
          <p:cNvPr id="7" name="Picture 6">
            <a:extLst>
              <a:ext uri="{FF2B5EF4-FFF2-40B4-BE49-F238E27FC236}">
                <a16:creationId xmlns:a16="http://schemas.microsoft.com/office/drawing/2014/main" id="{28F2601B-E813-E0FD-CB24-C968A95824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5" name="Rectangle 4">
            <a:extLst>
              <a:ext uri="{FF2B5EF4-FFF2-40B4-BE49-F238E27FC236}">
                <a16:creationId xmlns:a16="http://schemas.microsoft.com/office/drawing/2014/main" id="{8D2D2237-E9DA-448E-20AB-9C3799E804DA}"/>
              </a:ext>
            </a:extLst>
          </p:cNvPr>
          <p:cNvSpPr/>
          <p:nvPr/>
        </p:nvSpPr>
        <p:spPr>
          <a:xfrm>
            <a:off x="0" y="-9984"/>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7538A6-C8A7-F3D1-69C9-D2CA02D0FA6D}"/>
              </a:ext>
            </a:extLst>
          </p:cNvPr>
          <p:cNvSpPr>
            <a:spLocks noGrp="1"/>
          </p:cNvSpPr>
          <p:nvPr>
            <p:ph type="ctrTitle"/>
          </p:nvPr>
        </p:nvSpPr>
        <p:spPr/>
        <p:txBody>
          <a:bodyPr/>
          <a:lstStyle/>
          <a:p>
            <a:r>
              <a:rPr lang="en-GB" dirty="0"/>
              <a:t>Overview</a:t>
            </a:r>
          </a:p>
        </p:txBody>
      </p:sp>
      <p:sp>
        <p:nvSpPr>
          <p:cNvPr id="6" name="Subtitle 5">
            <a:extLst>
              <a:ext uri="{FF2B5EF4-FFF2-40B4-BE49-F238E27FC236}">
                <a16:creationId xmlns:a16="http://schemas.microsoft.com/office/drawing/2014/main" id="{23B78E50-33EE-2299-60FC-E411294F1826}"/>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87892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D07F48-B79F-45CE-A0BF-A23FB08B6580}"/>
              </a:ext>
            </a:extLst>
          </p:cNvPr>
          <p:cNvSpPr/>
          <p:nvPr/>
        </p:nvSpPr>
        <p:spPr>
          <a:xfrm>
            <a:off x="1998616" y="2195020"/>
            <a:ext cx="8490857" cy="2647738"/>
          </a:xfrm>
          <a:prstGeom prst="rect">
            <a:avLst/>
          </a:prstGeom>
          <a:solidFill>
            <a:schemeClr val="accent1">
              <a:lumMod val="75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tlCol="0" anchor="t" anchorCtr="0"/>
          <a:lstStyle/>
          <a:p>
            <a:r>
              <a:rPr lang="en-GB" b="1" dirty="0">
                <a:solidFill>
                  <a:schemeClr val="accent1">
                    <a:lumMod val="50000"/>
                  </a:schemeClr>
                </a:solidFill>
                <a:latin typeface="Arial Black" panose="020B0A04020102020204" pitchFamily="34" charset="0"/>
              </a:rPr>
              <a:t>Individual #1</a:t>
            </a:r>
          </a:p>
        </p:txBody>
      </p:sp>
      <p:grpSp>
        <p:nvGrpSpPr>
          <p:cNvPr id="3" name="Group 2">
            <a:extLst>
              <a:ext uri="{FF2B5EF4-FFF2-40B4-BE49-F238E27FC236}">
                <a16:creationId xmlns:a16="http://schemas.microsoft.com/office/drawing/2014/main" id="{AA864D2C-6F62-4487-B0D7-08E360AB3F37}"/>
              </a:ext>
            </a:extLst>
          </p:cNvPr>
          <p:cNvGrpSpPr/>
          <p:nvPr/>
        </p:nvGrpSpPr>
        <p:grpSpPr>
          <a:xfrm>
            <a:off x="213084" y="599971"/>
            <a:ext cx="484632" cy="5604819"/>
            <a:chOff x="213084" y="613958"/>
            <a:chExt cx="484632" cy="5459222"/>
          </a:xfrm>
        </p:grpSpPr>
        <p:sp>
          <p:nvSpPr>
            <p:cNvPr id="4" name="Up Arrow 4">
              <a:extLst>
                <a:ext uri="{FF2B5EF4-FFF2-40B4-BE49-F238E27FC236}">
                  <a16:creationId xmlns:a16="http://schemas.microsoft.com/office/drawing/2014/main" id="{C6D1AACD-89F0-43D1-8577-46353A13B5EC}"/>
                </a:ext>
              </a:extLst>
            </p:cNvPr>
            <p:cNvSpPr/>
            <p:nvPr/>
          </p:nvSpPr>
          <p:spPr>
            <a:xfrm>
              <a:off x="213084" y="613958"/>
              <a:ext cx="484632" cy="5459222"/>
            </a:xfrm>
            <a:prstGeom prst="upArrow">
              <a:avLst>
                <a:gd name="adj1" fmla="val 33002"/>
                <a:gd name="adj2" fmla="val 97595"/>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b="1">
                <a:solidFill>
                  <a:schemeClr val="tx1"/>
                </a:solidFill>
                <a:latin typeface="Arial Black" panose="020B0A04020102020204" pitchFamily="34" charset="0"/>
              </a:endParaRPr>
            </a:p>
          </p:txBody>
        </p:sp>
        <p:sp>
          <p:nvSpPr>
            <p:cNvPr id="5" name="TextBox 4">
              <a:extLst>
                <a:ext uri="{FF2B5EF4-FFF2-40B4-BE49-F238E27FC236}">
                  <a16:creationId xmlns:a16="http://schemas.microsoft.com/office/drawing/2014/main" id="{9B0381B1-B139-45BE-910E-00530B67371A}"/>
                </a:ext>
              </a:extLst>
            </p:cNvPr>
            <p:cNvSpPr txBox="1"/>
            <p:nvPr/>
          </p:nvSpPr>
          <p:spPr>
            <a:xfrm rot="16200000">
              <a:off x="48271" y="2897396"/>
              <a:ext cx="814263" cy="246221"/>
            </a:xfrm>
            <a:prstGeom prst="rect">
              <a:avLst/>
            </a:prstGeom>
            <a:solidFill>
              <a:schemeClr val="bg1"/>
            </a:solidFill>
          </p:spPr>
          <p:txBody>
            <a:bodyPr wrap="square" lIns="36000" tIns="0" rIns="36000" bIns="0" rtlCol="0">
              <a:spAutoFit/>
            </a:bodyPr>
            <a:lstStyle>
              <a:defPPr>
                <a:defRPr lang="en-US"/>
              </a:defPPr>
              <a:lvl1pPr>
                <a:defRPr sz="1600">
                  <a:solidFill>
                    <a:srgbClr val="0070C0"/>
                  </a:solidFill>
                  <a:latin typeface="Arial Black" panose="020B0A04020102020204" pitchFamily="34" charset="0"/>
                  <a:cs typeface="Aharoni" panose="02010803020104030203" pitchFamily="2" charset="-79"/>
                </a:defRPr>
              </a:lvl1pPr>
            </a:lstStyle>
            <a:p>
              <a:r>
                <a:rPr lang="en-GB" b="1"/>
                <a:t>SPACE</a:t>
              </a:r>
            </a:p>
          </p:txBody>
        </p:sp>
      </p:grpSp>
      <p:grpSp>
        <p:nvGrpSpPr>
          <p:cNvPr id="6" name="Group 5">
            <a:extLst>
              <a:ext uri="{FF2B5EF4-FFF2-40B4-BE49-F238E27FC236}">
                <a16:creationId xmlns:a16="http://schemas.microsoft.com/office/drawing/2014/main" id="{4E50DCAF-D401-42EC-B602-5FB77A7A2447}"/>
              </a:ext>
            </a:extLst>
          </p:cNvPr>
          <p:cNvGrpSpPr/>
          <p:nvPr/>
        </p:nvGrpSpPr>
        <p:grpSpPr>
          <a:xfrm>
            <a:off x="909510" y="6264394"/>
            <a:ext cx="10840456" cy="484632"/>
            <a:chOff x="909510" y="6264394"/>
            <a:chExt cx="10747868" cy="484632"/>
          </a:xfrm>
        </p:grpSpPr>
        <p:sp>
          <p:nvSpPr>
            <p:cNvPr id="7" name="Up Arrow 5">
              <a:extLst>
                <a:ext uri="{FF2B5EF4-FFF2-40B4-BE49-F238E27FC236}">
                  <a16:creationId xmlns:a16="http://schemas.microsoft.com/office/drawing/2014/main" id="{F4772029-87D1-4075-BE31-83C7780F5D7D}"/>
                </a:ext>
              </a:extLst>
            </p:cNvPr>
            <p:cNvSpPr/>
            <p:nvPr/>
          </p:nvSpPr>
          <p:spPr>
            <a:xfrm rot="5400000">
              <a:off x="6041128" y="1132776"/>
              <a:ext cx="484632" cy="10747868"/>
            </a:xfrm>
            <a:prstGeom prst="upArrow">
              <a:avLst>
                <a:gd name="adj1" fmla="val 33002"/>
                <a:gd name="adj2" fmla="val 89096"/>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b="1">
                <a:solidFill>
                  <a:schemeClr val="tx1"/>
                </a:solidFill>
                <a:latin typeface="Arial Black" panose="020B0A04020102020204" pitchFamily="34" charset="0"/>
              </a:endParaRPr>
            </a:p>
          </p:txBody>
        </p:sp>
        <p:sp>
          <p:nvSpPr>
            <p:cNvPr id="8" name="TextBox 7">
              <a:extLst>
                <a:ext uri="{FF2B5EF4-FFF2-40B4-BE49-F238E27FC236}">
                  <a16:creationId xmlns:a16="http://schemas.microsoft.com/office/drawing/2014/main" id="{CBEC59E7-A575-4F42-BDF3-38D84D81F212}"/>
                </a:ext>
              </a:extLst>
            </p:cNvPr>
            <p:cNvSpPr txBox="1"/>
            <p:nvPr/>
          </p:nvSpPr>
          <p:spPr>
            <a:xfrm>
              <a:off x="5869814" y="6383600"/>
              <a:ext cx="641770" cy="246221"/>
            </a:xfrm>
            <a:prstGeom prst="rect">
              <a:avLst/>
            </a:prstGeom>
            <a:solidFill>
              <a:schemeClr val="bg1"/>
            </a:solidFill>
          </p:spPr>
          <p:txBody>
            <a:bodyPr wrap="none" lIns="36000" tIns="0" rIns="36000" bIns="0" rtlCol="0">
              <a:spAutoFit/>
            </a:bodyPr>
            <a:lstStyle/>
            <a:p>
              <a:r>
                <a:rPr lang="en-GB" sz="1600" b="1">
                  <a:solidFill>
                    <a:srgbClr val="0070C0"/>
                  </a:solidFill>
                  <a:latin typeface="Arial Black" panose="020B0A04020102020204" pitchFamily="34" charset="0"/>
                  <a:cs typeface="Aharoni" panose="02010803020104030203" pitchFamily="2" charset="-79"/>
                </a:rPr>
                <a:t>TIME</a:t>
              </a:r>
            </a:p>
          </p:txBody>
        </p:sp>
      </p:grpSp>
      <p:sp>
        <p:nvSpPr>
          <p:cNvPr id="9" name="TextBox 8">
            <a:extLst>
              <a:ext uri="{FF2B5EF4-FFF2-40B4-BE49-F238E27FC236}">
                <a16:creationId xmlns:a16="http://schemas.microsoft.com/office/drawing/2014/main" id="{EF177C19-C208-4256-B751-9C6959DD9FE6}"/>
              </a:ext>
            </a:extLst>
          </p:cNvPr>
          <p:cNvSpPr txBox="1"/>
          <p:nvPr/>
        </p:nvSpPr>
        <p:spPr>
          <a:xfrm>
            <a:off x="5125846" y="111433"/>
            <a:ext cx="1940330" cy="369332"/>
          </a:xfrm>
          <a:prstGeom prst="rect">
            <a:avLst/>
          </a:prstGeom>
          <a:noFill/>
        </p:spPr>
        <p:txBody>
          <a:bodyPr wrap="none" lIns="36000" tIns="0" rIns="36000" bIns="0" rtlCol="0">
            <a:spAutoFit/>
          </a:bodyPr>
          <a:lstStyle/>
          <a:p>
            <a:pPr algn="ctr"/>
            <a:r>
              <a:rPr lang="en-GB" sz="2400" b="1">
                <a:solidFill>
                  <a:srgbClr val="0070C0"/>
                </a:solidFill>
                <a:latin typeface="Arial Black" panose="020B0A04020102020204" pitchFamily="34" charset="0"/>
                <a:cs typeface="Aharoni" panose="02010803020104030203" pitchFamily="2" charset="-79"/>
              </a:rPr>
              <a:t>Lore ipsum</a:t>
            </a:r>
          </a:p>
        </p:txBody>
      </p:sp>
      <p:sp>
        <p:nvSpPr>
          <p:cNvPr id="10" name="Rectangle 9">
            <a:extLst>
              <a:ext uri="{FF2B5EF4-FFF2-40B4-BE49-F238E27FC236}">
                <a16:creationId xmlns:a16="http://schemas.microsoft.com/office/drawing/2014/main" id="{206F1BE0-AAA1-4838-A3C2-7E76B71B9BD3}"/>
              </a:ext>
            </a:extLst>
          </p:cNvPr>
          <p:cNvSpPr/>
          <p:nvPr/>
        </p:nvSpPr>
        <p:spPr>
          <a:xfrm>
            <a:off x="2580949" y="6003672"/>
            <a:ext cx="5066928" cy="320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Black" panose="020B0A04020102020204" pitchFamily="34" charset="0"/>
            </a:endParaRPr>
          </a:p>
        </p:txBody>
      </p:sp>
      <p:sp>
        <p:nvSpPr>
          <p:cNvPr id="11" name="Rectangle 10">
            <a:extLst>
              <a:ext uri="{FF2B5EF4-FFF2-40B4-BE49-F238E27FC236}">
                <a16:creationId xmlns:a16="http://schemas.microsoft.com/office/drawing/2014/main" id="{BF843115-0A11-486B-89DD-2F9F544A509E}"/>
              </a:ext>
            </a:extLst>
          </p:cNvPr>
          <p:cNvSpPr/>
          <p:nvPr/>
        </p:nvSpPr>
        <p:spPr>
          <a:xfrm>
            <a:off x="909510" y="599971"/>
            <a:ext cx="10840456" cy="5597316"/>
          </a:xfrm>
          <a:prstGeom prst="rect">
            <a:avLst/>
          </a:prstGeom>
          <a:no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200" b="1">
              <a:solidFill>
                <a:schemeClr val="tx1"/>
              </a:solidFill>
              <a:latin typeface="Arial Black" panose="020B0A04020102020204" pitchFamily="34" charset="0"/>
            </a:endParaRPr>
          </a:p>
        </p:txBody>
      </p:sp>
      <p:sp>
        <p:nvSpPr>
          <p:cNvPr id="13" name="Parallelogram 12">
            <a:extLst>
              <a:ext uri="{FF2B5EF4-FFF2-40B4-BE49-F238E27FC236}">
                <a16:creationId xmlns:a16="http://schemas.microsoft.com/office/drawing/2014/main" id="{4CB6B9C8-E813-496E-A141-5E65D5B9C1FB}"/>
              </a:ext>
            </a:extLst>
          </p:cNvPr>
          <p:cNvSpPr/>
          <p:nvPr/>
        </p:nvSpPr>
        <p:spPr>
          <a:xfrm>
            <a:off x="2554823" y="2974864"/>
            <a:ext cx="7555828" cy="622892"/>
          </a:xfrm>
          <a:prstGeom prst="parallelogram">
            <a:avLst>
              <a:gd name="adj" fmla="val 0"/>
            </a:avLst>
          </a:prstGeom>
          <a:solidFill>
            <a:schemeClr val="accent2">
              <a:lumMod val="60000"/>
              <a:lumOff val="40000"/>
              <a:alpha val="34000"/>
            </a:schemeClr>
          </a:solidFill>
          <a:ln w="254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2">
                    <a:lumMod val="60000"/>
                    <a:lumOff val="40000"/>
                  </a:schemeClr>
                </a:solidFill>
                <a:latin typeface="Arial Black" panose="020B0A04020102020204" pitchFamily="34" charset="0"/>
              </a:rPr>
              <a:t>Individual #2</a:t>
            </a:r>
          </a:p>
        </p:txBody>
      </p:sp>
      <p:sp>
        <p:nvSpPr>
          <p:cNvPr id="12" name="Rectangle 11">
            <a:extLst>
              <a:ext uri="{FF2B5EF4-FFF2-40B4-BE49-F238E27FC236}">
                <a16:creationId xmlns:a16="http://schemas.microsoft.com/office/drawing/2014/main" id="{E83B9A0B-579D-4C9D-B124-1EA09CCEAEAE}"/>
              </a:ext>
            </a:extLst>
          </p:cNvPr>
          <p:cNvSpPr/>
          <p:nvPr/>
        </p:nvSpPr>
        <p:spPr>
          <a:xfrm>
            <a:off x="1159128" y="804344"/>
            <a:ext cx="2074741" cy="33394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Has space arrow up the page</a:t>
            </a:r>
          </a:p>
        </p:txBody>
      </p:sp>
      <p:cxnSp>
        <p:nvCxnSpPr>
          <p:cNvPr id="15" name="Straight Connector 14">
            <a:extLst>
              <a:ext uri="{FF2B5EF4-FFF2-40B4-BE49-F238E27FC236}">
                <a16:creationId xmlns:a16="http://schemas.microsoft.com/office/drawing/2014/main" id="{52DE0C1B-0F3D-4F98-9679-D5C6CE4E038A}"/>
              </a:ext>
            </a:extLst>
          </p:cNvPr>
          <p:cNvCxnSpPr>
            <a:cxnSpLocks/>
            <a:stCxn id="12" idx="1"/>
          </p:cNvCxnSpPr>
          <p:nvPr/>
        </p:nvCxnSpPr>
        <p:spPr>
          <a:xfrm flipH="1">
            <a:off x="442036" y="971316"/>
            <a:ext cx="717092" cy="1251626"/>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a:extLst>
              <a:ext uri="{FF2B5EF4-FFF2-40B4-BE49-F238E27FC236}">
                <a16:creationId xmlns:a16="http://schemas.microsoft.com/office/drawing/2014/main" id="{5A1978A6-8D3A-43DC-9D5A-14FBABF89514}"/>
              </a:ext>
            </a:extLst>
          </p:cNvPr>
          <p:cNvSpPr/>
          <p:nvPr/>
        </p:nvSpPr>
        <p:spPr>
          <a:xfrm>
            <a:off x="2692749" y="5165435"/>
            <a:ext cx="1821872" cy="60858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Has an STM reference frame</a:t>
            </a:r>
          </a:p>
        </p:txBody>
      </p:sp>
      <p:cxnSp>
        <p:nvCxnSpPr>
          <p:cNvPr id="31" name="Straight Connector 30">
            <a:extLst>
              <a:ext uri="{FF2B5EF4-FFF2-40B4-BE49-F238E27FC236}">
                <a16:creationId xmlns:a16="http://schemas.microsoft.com/office/drawing/2014/main" id="{FD808223-42D9-4BCB-9BCC-2BC80C5FE735}"/>
              </a:ext>
            </a:extLst>
          </p:cNvPr>
          <p:cNvCxnSpPr>
            <a:cxnSpLocks/>
            <a:endCxn id="30" idx="1"/>
          </p:cNvCxnSpPr>
          <p:nvPr/>
        </p:nvCxnSpPr>
        <p:spPr>
          <a:xfrm flipV="1">
            <a:off x="909510" y="5469729"/>
            <a:ext cx="1783239" cy="727558"/>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6" name="Rectangle 35">
            <a:extLst>
              <a:ext uri="{FF2B5EF4-FFF2-40B4-BE49-F238E27FC236}">
                <a16:creationId xmlns:a16="http://schemas.microsoft.com/office/drawing/2014/main" id="{5EEB9EBB-B351-44A0-9A31-A485A303A976}"/>
              </a:ext>
            </a:extLst>
          </p:cNvPr>
          <p:cNvSpPr/>
          <p:nvPr/>
        </p:nvSpPr>
        <p:spPr>
          <a:xfrm>
            <a:off x="6962546" y="5376701"/>
            <a:ext cx="1821872" cy="43549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Has STM Rectangles in the reference frame</a:t>
            </a:r>
          </a:p>
        </p:txBody>
      </p:sp>
      <p:cxnSp>
        <p:nvCxnSpPr>
          <p:cNvPr id="37" name="Straight Connector 36">
            <a:extLst>
              <a:ext uri="{FF2B5EF4-FFF2-40B4-BE49-F238E27FC236}">
                <a16:creationId xmlns:a16="http://schemas.microsoft.com/office/drawing/2014/main" id="{20426711-BA02-4803-9832-9F2CB351BD67}"/>
              </a:ext>
            </a:extLst>
          </p:cNvPr>
          <p:cNvCxnSpPr>
            <a:cxnSpLocks/>
            <a:stCxn id="2" idx="2"/>
            <a:endCxn id="36" idx="1"/>
          </p:cNvCxnSpPr>
          <p:nvPr/>
        </p:nvCxnSpPr>
        <p:spPr>
          <a:xfrm>
            <a:off x="6244045" y="4842758"/>
            <a:ext cx="718501" cy="751692"/>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091C8918-7AEA-41DA-95C8-BCFFD6ADB18F}"/>
              </a:ext>
            </a:extLst>
          </p:cNvPr>
          <p:cNvCxnSpPr>
            <a:cxnSpLocks/>
            <a:stCxn id="13" idx="3"/>
            <a:endCxn id="36" idx="1"/>
          </p:cNvCxnSpPr>
          <p:nvPr/>
        </p:nvCxnSpPr>
        <p:spPr>
          <a:xfrm>
            <a:off x="6332737" y="3597756"/>
            <a:ext cx="629809" cy="199669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8AF852FE-5FAC-4EC8-8D0A-0514B37BF751}"/>
              </a:ext>
            </a:extLst>
          </p:cNvPr>
          <p:cNvCxnSpPr>
            <a:cxnSpLocks/>
            <a:stCxn id="27" idx="1"/>
          </p:cNvCxnSpPr>
          <p:nvPr/>
        </p:nvCxnSpPr>
        <p:spPr>
          <a:xfrm flipH="1">
            <a:off x="8665286" y="5711729"/>
            <a:ext cx="823938" cy="79278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3B737F0A-627E-4784-B5E9-3B2E66060FA6}"/>
              </a:ext>
            </a:extLst>
          </p:cNvPr>
          <p:cNvSpPr/>
          <p:nvPr/>
        </p:nvSpPr>
        <p:spPr>
          <a:xfrm>
            <a:off x="9489224" y="5544757"/>
            <a:ext cx="2074741" cy="33394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Has time arrow up the page</a:t>
            </a:r>
          </a:p>
        </p:txBody>
      </p:sp>
    </p:spTree>
    <p:extLst>
      <p:ext uri="{BB962C8B-B14F-4D97-AF65-F5344CB8AC3E}">
        <p14:creationId xmlns:p14="http://schemas.microsoft.com/office/powerpoint/2010/main" val="941742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FAD-39DC-809C-8065-C43B9806F402}"/>
              </a:ext>
            </a:extLst>
          </p:cNvPr>
          <p:cNvSpPr>
            <a:spLocks noGrp="1"/>
          </p:cNvSpPr>
          <p:nvPr>
            <p:ph type="title"/>
          </p:nvPr>
        </p:nvSpPr>
        <p:spPr/>
        <p:txBody>
          <a:bodyPr/>
          <a:lstStyle/>
          <a:p>
            <a:r>
              <a:rPr lang="en-GB" dirty="0"/>
              <a:t>Patterns: overlap</a:t>
            </a:r>
          </a:p>
        </p:txBody>
      </p:sp>
      <p:sp>
        <p:nvSpPr>
          <p:cNvPr id="4" name="Slide Number Placeholder 3">
            <a:extLst>
              <a:ext uri="{FF2B5EF4-FFF2-40B4-BE49-F238E27FC236}">
                <a16:creationId xmlns:a16="http://schemas.microsoft.com/office/drawing/2014/main" id="{1A850F63-730C-101C-754A-82B35F9187A7}"/>
              </a:ext>
            </a:extLst>
          </p:cNvPr>
          <p:cNvSpPr>
            <a:spLocks noGrp="1"/>
          </p:cNvSpPr>
          <p:nvPr>
            <p:ph type="sldNum" sz="quarter" idx="10"/>
          </p:nvPr>
        </p:nvSpPr>
        <p:spPr/>
        <p:txBody>
          <a:bodyPr/>
          <a:lstStyle/>
          <a:p>
            <a:pPr>
              <a:defRPr/>
            </a:pPr>
            <a:fld id="{714B418A-A2A3-4D4B-B5CA-3107C73BA013}" type="slidenum">
              <a:rPr lang="en-GB" smtClean="0"/>
              <a:pPr>
                <a:defRPr/>
              </a:pPr>
              <a:t>41</a:t>
            </a:fld>
            <a:endParaRPr lang="en-GB" dirty="0"/>
          </a:p>
        </p:txBody>
      </p:sp>
      <p:pic>
        <p:nvPicPr>
          <p:cNvPr id="8" name="Picture 7">
            <a:extLst>
              <a:ext uri="{FF2B5EF4-FFF2-40B4-BE49-F238E27FC236}">
                <a16:creationId xmlns:a16="http://schemas.microsoft.com/office/drawing/2014/main" id="{6A1E16C4-8C76-EA02-AECB-4FC12A536F3B}"/>
              </a:ext>
            </a:extLst>
          </p:cNvPr>
          <p:cNvPicPr>
            <a:picLocks noChangeAspect="1"/>
          </p:cNvPicPr>
          <p:nvPr/>
        </p:nvPicPr>
        <p:blipFill>
          <a:blip r:embed="rId2"/>
          <a:srcRect l="961" t="1580" r="961" b="1961"/>
          <a:stretch/>
        </p:blipFill>
        <p:spPr>
          <a:xfrm>
            <a:off x="4295800" y="1450522"/>
            <a:ext cx="7344816" cy="4392488"/>
          </a:xfrm>
          <a:prstGeom prst="rect">
            <a:avLst/>
          </a:prstGeom>
        </p:spPr>
      </p:pic>
      <p:sp>
        <p:nvSpPr>
          <p:cNvPr id="6" name="TextBox 5">
            <a:extLst>
              <a:ext uri="{FF2B5EF4-FFF2-40B4-BE49-F238E27FC236}">
                <a16:creationId xmlns:a16="http://schemas.microsoft.com/office/drawing/2014/main" id="{2E56EB9D-05E4-7D9B-FE65-52A79675D75B}"/>
              </a:ext>
            </a:extLst>
          </p:cNvPr>
          <p:cNvSpPr txBox="1"/>
          <p:nvPr/>
        </p:nvSpPr>
        <p:spPr>
          <a:xfrm>
            <a:off x="2351584" y="1556792"/>
            <a:ext cx="2016224" cy="1200329"/>
          </a:xfrm>
          <a:prstGeom prst="rect">
            <a:avLst/>
          </a:prstGeom>
          <a:noFill/>
        </p:spPr>
        <p:txBody>
          <a:bodyPr wrap="square">
            <a:spAutoFit/>
          </a:bodyPr>
          <a:lstStyle/>
          <a:p>
            <a:pPr>
              <a:buNone/>
            </a:pPr>
            <a:r>
              <a:rPr lang="en-GB" b="1" dirty="0">
                <a:effectLst/>
                <a:latin typeface="-apple-system"/>
              </a:rPr>
              <a:t>Figure 8.14: </a:t>
            </a:r>
          </a:p>
          <a:p>
            <a:pPr>
              <a:buNone/>
            </a:pPr>
            <a:r>
              <a:rPr lang="en-GB" dirty="0">
                <a:effectLst/>
                <a:latin typeface="-apple-system"/>
              </a:rPr>
              <a:t>Car tyre change space-time map</a:t>
            </a:r>
          </a:p>
          <a:p>
            <a:pPr>
              <a:buNone/>
            </a:pPr>
            <a:r>
              <a:rPr lang="en-GB" dirty="0">
                <a:effectLst/>
                <a:latin typeface="-apple-system"/>
              </a:rPr>
              <a:t> </a:t>
            </a:r>
            <a:endParaRPr lang="en-GB" dirty="0"/>
          </a:p>
        </p:txBody>
      </p:sp>
      <p:sp>
        <p:nvSpPr>
          <p:cNvPr id="9" name="TextBox 8">
            <a:extLst>
              <a:ext uri="{FF2B5EF4-FFF2-40B4-BE49-F238E27FC236}">
                <a16:creationId xmlns:a16="http://schemas.microsoft.com/office/drawing/2014/main" id="{4BA33B76-4EFF-EC1C-56C7-7BDF3626AE54}"/>
              </a:ext>
            </a:extLst>
          </p:cNvPr>
          <p:cNvSpPr txBox="1"/>
          <p:nvPr/>
        </p:nvSpPr>
        <p:spPr>
          <a:xfrm>
            <a:off x="2711624" y="6018131"/>
            <a:ext cx="6119164" cy="369332"/>
          </a:xfrm>
          <a:prstGeom prst="rect">
            <a:avLst/>
          </a:prstGeom>
          <a:noFill/>
        </p:spPr>
        <p:txBody>
          <a:bodyPr wrap="square">
            <a:spAutoFit/>
          </a:bodyPr>
          <a:lstStyle/>
          <a:p>
            <a:pPr algn="ctr"/>
            <a:r>
              <a:rPr lang="en-GB" sz="1800" dirty="0"/>
              <a:t>From </a:t>
            </a:r>
            <a:r>
              <a:rPr lang="en-GB" sz="1800" i="1" dirty="0"/>
              <a:t>Business Objects: Re-engineering for Reuse</a:t>
            </a:r>
          </a:p>
        </p:txBody>
      </p:sp>
    </p:spTree>
    <p:extLst>
      <p:ext uri="{BB962C8B-B14F-4D97-AF65-F5344CB8AC3E}">
        <p14:creationId xmlns:p14="http://schemas.microsoft.com/office/powerpoint/2010/main" val="2763144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5CD6-0E9F-424D-A35B-448D8C17D3E4}"/>
              </a:ext>
            </a:extLst>
          </p:cNvPr>
          <p:cNvSpPr>
            <a:spLocks noGrp="1"/>
          </p:cNvSpPr>
          <p:nvPr>
            <p:ph type="title"/>
          </p:nvPr>
        </p:nvSpPr>
        <p:spPr/>
        <p:txBody>
          <a:bodyPr/>
          <a:lstStyle/>
          <a:p>
            <a:r>
              <a:rPr lang="en-GB"/>
              <a:t>How to read STMs</a:t>
            </a:r>
          </a:p>
        </p:txBody>
      </p:sp>
      <p:sp>
        <p:nvSpPr>
          <p:cNvPr id="3" name="Content Placeholder 2">
            <a:extLst>
              <a:ext uri="{FF2B5EF4-FFF2-40B4-BE49-F238E27FC236}">
                <a16:creationId xmlns:a16="http://schemas.microsoft.com/office/drawing/2014/main" id="{553FD419-F1BD-4966-87B0-F4B81E03CC8B}"/>
              </a:ext>
            </a:extLst>
          </p:cNvPr>
          <p:cNvSpPr>
            <a:spLocks noGrp="1"/>
          </p:cNvSpPr>
          <p:nvPr>
            <p:ph sz="quarter" idx="13"/>
          </p:nvPr>
        </p:nvSpPr>
        <p:spPr/>
        <p:txBody>
          <a:bodyPr>
            <a:normAutofit/>
          </a:bodyPr>
          <a:lstStyle/>
          <a:p>
            <a:r>
              <a:rPr lang="en-GB" dirty="0"/>
              <a:t>The 2D reference frame picks out the relevant fragment of the 4D domain</a:t>
            </a:r>
          </a:p>
          <a:p>
            <a:r>
              <a:rPr lang="en-GB" dirty="0"/>
              <a:t>The domain’s objects are shown as boxes</a:t>
            </a:r>
          </a:p>
          <a:p>
            <a:pPr lvl="1"/>
            <a:r>
              <a:rPr lang="en-GB" dirty="0"/>
              <a:t>a box’s boundary represents the Individual’s real boundary</a:t>
            </a:r>
          </a:p>
          <a:p>
            <a:pPr lvl="1"/>
            <a:r>
              <a:rPr lang="en-GB" dirty="0"/>
              <a:t>boxes’ containment, overlap, etc. show the mereological relationships between Individuals</a:t>
            </a:r>
          </a:p>
          <a:p>
            <a:pPr lvl="1"/>
            <a:r>
              <a:rPr lang="en-GB" dirty="0"/>
              <a:t>a box’s name helps to further identify the Individual</a:t>
            </a:r>
          </a:p>
          <a:p>
            <a:pPr lvl="1"/>
            <a:endParaRPr lang="en-GB" dirty="0"/>
          </a:p>
        </p:txBody>
      </p:sp>
      <p:sp>
        <p:nvSpPr>
          <p:cNvPr id="4" name="Slide Number Placeholder 3">
            <a:extLst>
              <a:ext uri="{FF2B5EF4-FFF2-40B4-BE49-F238E27FC236}">
                <a16:creationId xmlns:a16="http://schemas.microsoft.com/office/drawing/2014/main" id="{AC3491E5-1CD3-49FB-BC17-D41BE6492C07}"/>
              </a:ext>
            </a:extLst>
          </p:cNvPr>
          <p:cNvSpPr>
            <a:spLocks noGrp="1"/>
          </p:cNvSpPr>
          <p:nvPr>
            <p:ph type="sldNum" sz="quarter" idx="14"/>
          </p:nvPr>
        </p:nvSpPr>
        <p:spPr/>
        <p:txBody>
          <a:bodyPr/>
          <a:lstStyle/>
          <a:p>
            <a:pPr>
              <a:defRPr/>
            </a:pPr>
            <a:fld id="{714B418A-A2A3-4D4B-B5CA-3107C73BA013}" type="slidenum">
              <a:rPr lang="en-GB" smtClean="0"/>
              <a:pPr>
                <a:defRPr/>
              </a:pPr>
              <a:t>42</a:t>
            </a:fld>
            <a:endParaRPr lang="en-GB" dirty="0"/>
          </a:p>
        </p:txBody>
      </p:sp>
    </p:spTree>
    <p:extLst>
      <p:ext uri="{BB962C8B-B14F-4D97-AF65-F5344CB8AC3E}">
        <p14:creationId xmlns:p14="http://schemas.microsoft.com/office/powerpoint/2010/main" val="3403753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64EE9-072B-3DFB-4EA4-D42351F22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C952F-3C6A-D4DD-90E6-82FAB939BA24}"/>
              </a:ext>
            </a:extLst>
          </p:cNvPr>
          <p:cNvSpPr>
            <a:spLocks noGrp="1"/>
          </p:cNvSpPr>
          <p:nvPr>
            <p:ph type="ctrTitle"/>
          </p:nvPr>
        </p:nvSpPr>
        <p:spPr>
          <a:xfrm>
            <a:off x="2063751" y="2391024"/>
            <a:ext cx="9787467" cy="1470025"/>
          </a:xfrm>
        </p:spPr>
        <p:txBody>
          <a:bodyPr/>
          <a:lstStyle/>
          <a:p>
            <a:r>
              <a:rPr lang="en-GB" dirty="0"/>
              <a:t>Ontological Euler Diagrams</a:t>
            </a:r>
          </a:p>
        </p:txBody>
      </p:sp>
      <p:sp>
        <p:nvSpPr>
          <p:cNvPr id="5" name="Subtitle 4">
            <a:extLst>
              <a:ext uri="{FF2B5EF4-FFF2-40B4-BE49-F238E27FC236}">
                <a16:creationId xmlns:a16="http://schemas.microsoft.com/office/drawing/2014/main" id="{5EF94F6D-C11F-01AC-03DD-F8935A56BBB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61842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31CE-CF59-7FEB-19CF-C939B7B71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BB367-4445-F788-31EC-E08F3744C003}"/>
              </a:ext>
            </a:extLst>
          </p:cNvPr>
          <p:cNvSpPr>
            <a:spLocks noGrp="1"/>
          </p:cNvSpPr>
          <p:nvPr>
            <p:ph type="title"/>
          </p:nvPr>
        </p:nvSpPr>
        <p:spPr/>
        <p:txBody>
          <a:bodyPr/>
          <a:lstStyle/>
          <a:p>
            <a:r>
              <a:rPr lang="en-GB"/>
              <a:t>Practical problem process</a:t>
            </a:r>
          </a:p>
        </p:txBody>
      </p:sp>
      <p:sp>
        <p:nvSpPr>
          <p:cNvPr id="3" name="Slide Number Placeholder 2">
            <a:extLst>
              <a:ext uri="{FF2B5EF4-FFF2-40B4-BE49-F238E27FC236}">
                <a16:creationId xmlns:a16="http://schemas.microsoft.com/office/drawing/2014/main" id="{1FD3576D-7073-4956-5570-17041BEEF1AC}"/>
              </a:ext>
            </a:extLst>
          </p:cNvPr>
          <p:cNvSpPr>
            <a:spLocks noGrp="1"/>
          </p:cNvSpPr>
          <p:nvPr>
            <p:ph type="sldNum" sz="quarter" idx="10"/>
          </p:nvPr>
        </p:nvSpPr>
        <p:spPr/>
        <p:txBody>
          <a:bodyPr/>
          <a:lstStyle/>
          <a:p>
            <a:pPr>
              <a:defRPr/>
            </a:pPr>
            <a:fld id="{5BB4BE56-62DA-4504-B58B-A51906D16A6E}" type="slidenum">
              <a:rPr lang="en-GB" smtClean="0"/>
              <a:pPr>
                <a:defRPr/>
              </a:pPr>
              <a:t>44</a:t>
            </a:fld>
            <a:endParaRPr lang="en-GB" dirty="0"/>
          </a:p>
        </p:txBody>
      </p:sp>
      <p:sp>
        <p:nvSpPr>
          <p:cNvPr id="5" name="Rectangle 4">
            <a:extLst>
              <a:ext uri="{FF2B5EF4-FFF2-40B4-BE49-F238E27FC236}">
                <a16:creationId xmlns:a16="http://schemas.microsoft.com/office/drawing/2014/main" id="{E2408D3F-F902-6303-6EEC-84E6B7A562DF}"/>
              </a:ext>
            </a:extLst>
          </p:cNvPr>
          <p:cNvSpPr/>
          <p:nvPr/>
        </p:nvSpPr>
        <p:spPr>
          <a:xfrm>
            <a:off x="3503712" y="1825980"/>
            <a:ext cx="2997221" cy="3403219"/>
          </a:xfrm>
          <a:prstGeom prst="rect">
            <a:avLst/>
          </a:prstGeom>
          <a:noFill/>
          <a:ln w="63500">
            <a:solidFill>
              <a:srgbClr val="FFC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FFC000"/>
                </a:solidFill>
              </a:rPr>
              <a:t>LOAD</a:t>
            </a:r>
          </a:p>
        </p:txBody>
      </p:sp>
      <p:sp>
        <p:nvSpPr>
          <p:cNvPr id="6" name="Rectangle 5">
            <a:extLst>
              <a:ext uri="{FF2B5EF4-FFF2-40B4-BE49-F238E27FC236}">
                <a16:creationId xmlns:a16="http://schemas.microsoft.com/office/drawing/2014/main" id="{42A3E9E8-81A0-2C30-892A-1D13ACE891CE}"/>
              </a:ext>
            </a:extLst>
          </p:cNvPr>
          <p:cNvSpPr/>
          <p:nvPr/>
        </p:nvSpPr>
        <p:spPr>
          <a:xfrm>
            <a:off x="6578765" y="1825619"/>
            <a:ext cx="1787005" cy="3403220"/>
          </a:xfrm>
          <a:prstGeom prst="rect">
            <a:avLst/>
          </a:prstGeom>
          <a:noFill/>
          <a:ln w="635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00B050"/>
                </a:solidFill>
              </a:rPr>
              <a:t>EVOLVE</a:t>
            </a:r>
          </a:p>
        </p:txBody>
      </p:sp>
      <p:sp>
        <p:nvSpPr>
          <p:cNvPr id="11" name="Flowchart: Multidocument 10">
            <a:extLst>
              <a:ext uri="{FF2B5EF4-FFF2-40B4-BE49-F238E27FC236}">
                <a16:creationId xmlns:a16="http://schemas.microsoft.com/office/drawing/2014/main" id="{664BA012-483E-2EF2-B63C-27A2BA36C265}"/>
              </a:ext>
            </a:extLst>
          </p:cNvPr>
          <p:cNvSpPr/>
          <p:nvPr/>
        </p:nvSpPr>
        <p:spPr>
          <a:xfrm>
            <a:off x="5368549" y="2306224"/>
            <a:ext cx="1060704" cy="758952"/>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grpSp>
        <p:nvGrpSpPr>
          <p:cNvPr id="30" name="Group 29">
            <a:extLst>
              <a:ext uri="{FF2B5EF4-FFF2-40B4-BE49-F238E27FC236}">
                <a16:creationId xmlns:a16="http://schemas.microsoft.com/office/drawing/2014/main" id="{533E43B3-9E8C-49D6-EEBA-8D096ADBB989}"/>
              </a:ext>
            </a:extLst>
          </p:cNvPr>
          <p:cNvGrpSpPr/>
          <p:nvPr/>
        </p:nvGrpSpPr>
        <p:grpSpPr>
          <a:xfrm>
            <a:off x="4799856" y="2713630"/>
            <a:ext cx="817376" cy="792242"/>
            <a:chOff x="10889676" y="4275826"/>
            <a:chExt cx="648961" cy="648961"/>
          </a:xfrm>
        </p:grpSpPr>
        <p:sp>
          <p:nvSpPr>
            <p:cNvPr id="31" name="Rectangle: Rounded Corners 30">
              <a:extLst>
                <a:ext uri="{FF2B5EF4-FFF2-40B4-BE49-F238E27FC236}">
                  <a16:creationId xmlns:a16="http://schemas.microsoft.com/office/drawing/2014/main" id="{08C0A507-D39A-B9F6-A217-8B4F4341E9C0}"/>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2" name="Rectangle: Rounded Corners 31">
              <a:extLst>
                <a:ext uri="{FF2B5EF4-FFF2-40B4-BE49-F238E27FC236}">
                  <a16:creationId xmlns:a16="http://schemas.microsoft.com/office/drawing/2014/main" id="{5AE4A0F7-2EAB-7EF6-CF10-20C9EC5CDE42}"/>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3" name="Rectangle: Rounded Corners 32">
              <a:extLst>
                <a:ext uri="{FF2B5EF4-FFF2-40B4-BE49-F238E27FC236}">
                  <a16:creationId xmlns:a16="http://schemas.microsoft.com/office/drawing/2014/main" id="{EFE8C88A-EE34-91E9-0DEF-D33E3815F109}"/>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4" name="Rectangle: Rounded Corners 33">
              <a:extLst>
                <a:ext uri="{FF2B5EF4-FFF2-40B4-BE49-F238E27FC236}">
                  <a16:creationId xmlns:a16="http://schemas.microsoft.com/office/drawing/2014/main" id="{2D6597B9-12E3-0DA1-3790-511D5624F99D}"/>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5" name="Graphic 34" descr="Server outline">
              <a:extLst>
                <a:ext uri="{FF2B5EF4-FFF2-40B4-BE49-F238E27FC236}">
                  <a16:creationId xmlns:a16="http://schemas.microsoft.com/office/drawing/2014/main" id="{B1A21B8E-3D56-E378-B45C-0DC4E1FA94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676" y="4275826"/>
              <a:ext cx="648961" cy="648961"/>
            </a:xfrm>
            <a:prstGeom prst="rect">
              <a:avLst/>
            </a:prstGeom>
          </p:spPr>
        </p:pic>
      </p:grpSp>
      <p:sp>
        <p:nvSpPr>
          <p:cNvPr id="12" name="Rectangle: Folded Corner 11">
            <a:extLst>
              <a:ext uri="{FF2B5EF4-FFF2-40B4-BE49-F238E27FC236}">
                <a16:creationId xmlns:a16="http://schemas.microsoft.com/office/drawing/2014/main" id="{D51E3037-B9AB-0216-B32A-4DFED6EA38B9}"/>
              </a:ext>
            </a:extLst>
          </p:cNvPr>
          <p:cNvSpPr/>
          <p:nvPr/>
        </p:nvSpPr>
        <p:spPr>
          <a:xfrm>
            <a:off x="6649056" y="4154659"/>
            <a:ext cx="914400" cy="480953"/>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OED</a:t>
            </a:r>
          </a:p>
        </p:txBody>
      </p:sp>
      <p:pic>
        <p:nvPicPr>
          <p:cNvPr id="13" name="Graphic 12" descr="Quill outline">
            <a:extLst>
              <a:ext uri="{FF2B5EF4-FFF2-40B4-BE49-F238E27FC236}">
                <a16:creationId xmlns:a16="http://schemas.microsoft.com/office/drawing/2014/main" id="{F4329FD2-5BD9-9F42-B8D3-7480C2D3B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7232" y="3749232"/>
            <a:ext cx="639578" cy="639578"/>
          </a:xfrm>
          <a:prstGeom prst="rect">
            <a:avLst/>
          </a:prstGeom>
        </p:spPr>
      </p:pic>
      <p:sp>
        <p:nvSpPr>
          <p:cNvPr id="7" name="Arrow: Bent-Up 6">
            <a:extLst>
              <a:ext uri="{FF2B5EF4-FFF2-40B4-BE49-F238E27FC236}">
                <a16:creationId xmlns:a16="http://schemas.microsoft.com/office/drawing/2014/main" id="{A98399AA-EC95-EAE4-538A-97AD5A8A86F9}"/>
              </a:ext>
            </a:extLst>
          </p:cNvPr>
          <p:cNvSpPr/>
          <p:nvPr/>
        </p:nvSpPr>
        <p:spPr>
          <a:xfrm rot="5400000">
            <a:off x="5432691" y="3436330"/>
            <a:ext cx="1449511" cy="767422"/>
          </a:xfrm>
          <a:prstGeom prst="ben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8909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563-2071-15D1-3AAA-B97C91A06993}"/>
              </a:ext>
            </a:extLst>
          </p:cNvPr>
          <p:cNvSpPr>
            <a:spLocks noGrp="1"/>
          </p:cNvSpPr>
          <p:nvPr>
            <p:ph type="title"/>
          </p:nvPr>
        </p:nvSpPr>
        <p:spPr/>
        <p:txBody>
          <a:bodyPr/>
          <a:lstStyle/>
          <a:p>
            <a:r>
              <a:rPr lang="en-GB" dirty="0"/>
              <a:t>Euler not Venn diagrams</a:t>
            </a:r>
          </a:p>
        </p:txBody>
      </p:sp>
      <p:sp>
        <p:nvSpPr>
          <p:cNvPr id="3" name="Slide Number Placeholder 2">
            <a:extLst>
              <a:ext uri="{FF2B5EF4-FFF2-40B4-BE49-F238E27FC236}">
                <a16:creationId xmlns:a16="http://schemas.microsoft.com/office/drawing/2014/main" id="{6B10EBFF-619F-07FD-C59F-0E5FEFCFB95A}"/>
              </a:ext>
            </a:extLst>
          </p:cNvPr>
          <p:cNvSpPr>
            <a:spLocks noGrp="1"/>
          </p:cNvSpPr>
          <p:nvPr>
            <p:ph type="sldNum" sz="quarter" idx="10"/>
          </p:nvPr>
        </p:nvSpPr>
        <p:spPr/>
        <p:txBody>
          <a:bodyPr/>
          <a:lstStyle/>
          <a:p>
            <a:pPr>
              <a:defRPr/>
            </a:pPr>
            <a:fld id="{5BB4BE56-62DA-4504-B58B-A51906D16A6E}" type="slidenum">
              <a:rPr lang="en-GB" smtClean="0"/>
              <a:pPr>
                <a:defRPr/>
              </a:pPr>
              <a:t>45</a:t>
            </a:fld>
            <a:endParaRPr lang="en-GB" dirty="0"/>
          </a:p>
        </p:txBody>
      </p:sp>
      <p:pic>
        <p:nvPicPr>
          <p:cNvPr id="4" name="Picture 3">
            <a:extLst>
              <a:ext uri="{FF2B5EF4-FFF2-40B4-BE49-F238E27FC236}">
                <a16:creationId xmlns:a16="http://schemas.microsoft.com/office/drawing/2014/main" id="{32315DA4-12A2-707D-82A1-5D88858B6B6A}"/>
              </a:ext>
            </a:extLst>
          </p:cNvPr>
          <p:cNvPicPr>
            <a:picLocks noChangeAspect="1"/>
          </p:cNvPicPr>
          <p:nvPr/>
        </p:nvPicPr>
        <p:blipFill>
          <a:blip r:embed="rId2"/>
          <a:stretch>
            <a:fillRect/>
          </a:stretch>
        </p:blipFill>
        <p:spPr>
          <a:xfrm>
            <a:off x="7534940" y="1124744"/>
            <a:ext cx="4339162" cy="4797152"/>
          </a:xfrm>
          <a:prstGeom prst="rect">
            <a:avLst/>
          </a:prstGeom>
        </p:spPr>
      </p:pic>
      <p:sp>
        <p:nvSpPr>
          <p:cNvPr id="6" name="TextBox 5">
            <a:extLst>
              <a:ext uri="{FF2B5EF4-FFF2-40B4-BE49-F238E27FC236}">
                <a16:creationId xmlns:a16="http://schemas.microsoft.com/office/drawing/2014/main" id="{7AB52EC4-B6E6-17D7-2804-1ABC568BE30F}"/>
              </a:ext>
            </a:extLst>
          </p:cNvPr>
          <p:cNvSpPr txBox="1"/>
          <p:nvPr/>
        </p:nvSpPr>
        <p:spPr>
          <a:xfrm>
            <a:off x="7462932" y="5949280"/>
            <a:ext cx="4411170" cy="369332"/>
          </a:xfrm>
          <a:prstGeom prst="rect">
            <a:avLst/>
          </a:prstGeom>
          <a:noFill/>
        </p:spPr>
        <p:txBody>
          <a:bodyPr wrap="square">
            <a:spAutoFit/>
          </a:bodyPr>
          <a:lstStyle/>
          <a:p>
            <a:r>
              <a:rPr lang="en-GB" dirty="0"/>
              <a:t>https://xkcd.com/2721/</a:t>
            </a:r>
          </a:p>
        </p:txBody>
      </p:sp>
      <p:pic>
        <p:nvPicPr>
          <p:cNvPr id="7" name="Picture 6">
            <a:extLst>
              <a:ext uri="{FF2B5EF4-FFF2-40B4-BE49-F238E27FC236}">
                <a16:creationId xmlns:a16="http://schemas.microsoft.com/office/drawing/2014/main" id="{0EA8ADD4-A008-BF7B-0BD6-6FBE47E052A3}"/>
              </a:ext>
            </a:extLst>
          </p:cNvPr>
          <p:cNvPicPr>
            <a:picLocks noChangeAspect="1"/>
          </p:cNvPicPr>
          <p:nvPr/>
        </p:nvPicPr>
        <p:blipFill>
          <a:blip r:embed="rId3"/>
          <a:stretch>
            <a:fillRect/>
          </a:stretch>
        </p:blipFill>
        <p:spPr>
          <a:xfrm>
            <a:off x="983432" y="1052736"/>
            <a:ext cx="4343400" cy="4286250"/>
          </a:xfrm>
          <a:prstGeom prst="rect">
            <a:avLst/>
          </a:prstGeom>
        </p:spPr>
      </p:pic>
      <p:sp>
        <p:nvSpPr>
          <p:cNvPr id="9" name="TextBox 8">
            <a:extLst>
              <a:ext uri="{FF2B5EF4-FFF2-40B4-BE49-F238E27FC236}">
                <a16:creationId xmlns:a16="http://schemas.microsoft.com/office/drawing/2014/main" id="{5B4C2035-1B08-0210-AC07-1DF212206046}"/>
              </a:ext>
            </a:extLst>
          </p:cNvPr>
          <p:cNvSpPr txBox="1"/>
          <p:nvPr/>
        </p:nvSpPr>
        <p:spPr>
          <a:xfrm>
            <a:off x="1559496" y="5338986"/>
            <a:ext cx="3672408" cy="923330"/>
          </a:xfrm>
          <a:prstGeom prst="rect">
            <a:avLst/>
          </a:prstGeom>
          <a:noFill/>
        </p:spPr>
        <p:txBody>
          <a:bodyPr wrap="square">
            <a:spAutoFit/>
          </a:bodyPr>
          <a:lstStyle/>
          <a:p>
            <a:r>
              <a:rPr lang="en-GB" dirty="0"/>
              <a:t>A Venn diagrams show all combinations (even impossible </a:t>
            </a:r>
            <a:r>
              <a:rPr lang="en-GB"/>
              <a:t>ones).</a:t>
            </a:r>
            <a:endParaRPr lang="en-GB" dirty="0"/>
          </a:p>
        </p:txBody>
      </p:sp>
    </p:spTree>
    <p:extLst>
      <p:ext uri="{BB962C8B-B14F-4D97-AF65-F5344CB8AC3E}">
        <p14:creationId xmlns:p14="http://schemas.microsoft.com/office/powerpoint/2010/main" val="178938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4FC2C6-D036-462D-8904-A64338A969AA}"/>
              </a:ext>
            </a:extLst>
          </p:cNvPr>
          <p:cNvSpPr>
            <a:spLocks noGrp="1"/>
          </p:cNvSpPr>
          <p:nvPr>
            <p:ph type="title"/>
          </p:nvPr>
        </p:nvSpPr>
        <p:spPr/>
        <p:txBody>
          <a:bodyPr/>
          <a:lstStyle/>
          <a:p>
            <a:r>
              <a:rPr lang="en-GB" dirty="0"/>
              <a:t>Types in a BORO foundational ontology</a:t>
            </a:r>
          </a:p>
        </p:txBody>
      </p:sp>
      <p:sp>
        <p:nvSpPr>
          <p:cNvPr id="3" name="Content Placeholder 2">
            <a:extLst>
              <a:ext uri="{FF2B5EF4-FFF2-40B4-BE49-F238E27FC236}">
                <a16:creationId xmlns:a16="http://schemas.microsoft.com/office/drawing/2014/main" id="{ED7F7E83-55FD-402E-B6B3-1BBC7955080A}"/>
              </a:ext>
            </a:extLst>
          </p:cNvPr>
          <p:cNvSpPr>
            <a:spLocks noGrp="1"/>
          </p:cNvSpPr>
          <p:nvPr>
            <p:ph sz="quarter" idx="13"/>
          </p:nvPr>
        </p:nvSpPr>
        <p:spPr/>
        <p:txBody>
          <a:bodyPr/>
          <a:lstStyle/>
          <a:p>
            <a:r>
              <a:rPr lang="en-GB" dirty="0"/>
              <a:t>Sets’ identity relations</a:t>
            </a:r>
          </a:p>
          <a:p>
            <a:pPr lvl="1"/>
            <a:r>
              <a:rPr lang="en-GB" dirty="0"/>
              <a:t>from an ontological perspective, these will exist simpliciter</a:t>
            </a:r>
          </a:p>
          <a:p>
            <a:pPr lvl="1"/>
            <a:r>
              <a:rPr lang="en-GB" dirty="0"/>
              <a:t>from an epistemic perspective, we may or may not know whether these exist </a:t>
            </a:r>
          </a:p>
          <a:p>
            <a:pPr lvl="1"/>
            <a:r>
              <a:rPr lang="en-GB" dirty="0"/>
              <a:t>an ontological picture should not contain epistemological elements</a:t>
            </a:r>
          </a:p>
          <a:p>
            <a:pPr lvl="1"/>
            <a:r>
              <a:rPr lang="en-GB" dirty="0"/>
              <a:t>to handle this issue, for the topic of the Euler diagram</a:t>
            </a:r>
          </a:p>
          <a:p>
            <a:pPr lvl="2"/>
            <a:r>
              <a:rPr lang="en-GB" dirty="0"/>
              <a:t>we make a set identity relation omniscience assumption</a:t>
            </a:r>
          </a:p>
          <a:p>
            <a:pPr lvl="3"/>
            <a:r>
              <a:rPr lang="en-GB" dirty="0"/>
              <a:t>in other words, all the identity relations between sets are known</a:t>
            </a:r>
          </a:p>
          <a:p>
            <a:pPr lvl="2"/>
            <a:endParaRPr lang="en-GB" dirty="0"/>
          </a:p>
          <a:p>
            <a:r>
              <a:rPr lang="en-GB" dirty="0"/>
              <a:t>With this assumption, it makes sense to adopt</a:t>
            </a:r>
          </a:p>
          <a:p>
            <a:pPr lvl="1"/>
            <a:r>
              <a:rPr lang="en-GB" dirty="0"/>
              <a:t>the ‘Existential Import Convention’ </a:t>
            </a:r>
          </a:p>
          <a:p>
            <a:pPr lvl="2"/>
            <a:r>
              <a:rPr lang="en-GB" dirty="0"/>
              <a:t>where adding a region to the Euler diagram implies that it exists</a:t>
            </a:r>
          </a:p>
          <a:p>
            <a:pPr lvl="3"/>
            <a:r>
              <a:rPr lang="en-GB" dirty="0"/>
              <a:t>in other words, it has members</a:t>
            </a:r>
          </a:p>
        </p:txBody>
      </p:sp>
      <p:sp>
        <p:nvSpPr>
          <p:cNvPr id="4" name="Slide Number Placeholder 3">
            <a:extLst>
              <a:ext uri="{FF2B5EF4-FFF2-40B4-BE49-F238E27FC236}">
                <a16:creationId xmlns:a16="http://schemas.microsoft.com/office/drawing/2014/main" id="{2B9065DC-059D-4100-85A8-ADEBDE20B195}"/>
              </a:ext>
            </a:extLst>
          </p:cNvPr>
          <p:cNvSpPr>
            <a:spLocks noGrp="1"/>
          </p:cNvSpPr>
          <p:nvPr>
            <p:ph type="sldNum" sz="quarter" idx="14"/>
          </p:nvPr>
        </p:nvSpPr>
        <p:spPr/>
        <p:txBody>
          <a:bodyPr/>
          <a:lstStyle/>
          <a:p>
            <a:pPr>
              <a:defRPr/>
            </a:pPr>
            <a:fld id="{714B418A-A2A3-4D4B-B5CA-3107C73BA013}" type="slidenum">
              <a:rPr lang="en-GB" smtClean="0"/>
              <a:pPr>
                <a:defRPr/>
              </a:pPr>
              <a:t>46</a:t>
            </a:fld>
            <a:endParaRPr lang="en-GB" dirty="0"/>
          </a:p>
        </p:txBody>
      </p:sp>
    </p:spTree>
    <p:extLst>
      <p:ext uri="{BB962C8B-B14F-4D97-AF65-F5344CB8AC3E}">
        <p14:creationId xmlns:p14="http://schemas.microsoft.com/office/powerpoint/2010/main" val="1191212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D4EEE-64EB-44EB-B91B-3DA3DDBF43D4}"/>
              </a:ext>
            </a:extLst>
          </p:cNvPr>
          <p:cNvSpPr>
            <a:spLocks noGrp="1"/>
          </p:cNvSpPr>
          <p:nvPr>
            <p:ph type="title"/>
          </p:nvPr>
        </p:nvSpPr>
        <p:spPr/>
        <p:txBody>
          <a:bodyPr/>
          <a:lstStyle/>
          <a:p>
            <a:r>
              <a:rPr lang="en-GB" dirty="0"/>
              <a:t>Sets in a BORO foundational ontology</a:t>
            </a:r>
          </a:p>
        </p:txBody>
      </p:sp>
      <p:sp>
        <p:nvSpPr>
          <p:cNvPr id="5" name="Content Placeholder 4">
            <a:extLst>
              <a:ext uri="{FF2B5EF4-FFF2-40B4-BE49-F238E27FC236}">
                <a16:creationId xmlns:a16="http://schemas.microsoft.com/office/drawing/2014/main" id="{B791C5ED-1595-4A35-A28A-2781275152F3}"/>
              </a:ext>
            </a:extLst>
          </p:cNvPr>
          <p:cNvSpPr>
            <a:spLocks noGrp="1"/>
          </p:cNvSpPr>
          <p:nvPr>
            <p:ph sz="quarter" idx="13"/>
          </p:nvPr>
        </p:nvSpPr>
        <p:spPr/>
        <p:txBody>
          <a:bodyPr/>
          <a:lstStyle/>
          <a:p>
            <a:r>
              <a:rPr lang="en-GB" dirty="0"/>
              <a:t>In BOROs’ extensional ontology</a:t>
            </a:r>
          </a:p>
          <a:p>
            <a:pPr lvl="1"/>
            <a:r>
              <a:rPr lang="en-GB" dirty="0"/>
              <a:t>given a Set’s identity is grounded in its members</a:t>
            </a:r>
          </a:p>
          <a:p>
            <a:pPr lvl="1"/>
            <a:r>
              <a:rPr lang="en-GB" dirty="0"/>
              <a:t>then the way in which two Sets’ identity can be related are broadly</a:t>
            </a:r>
          </a:p>
          <a:p>
            <a:pPr lvl="2"/>
            <a:r>
              <a:rPr lang="en-GB" dirty="0"/>
              <a:t>with the same members are identical</a:t>
            </a:r>
          </a:p>
          <a:p>
            <a:pPr lvl="2"/>
            <a:r>
              <a:rPr lang="en-GB" dirty="0"/>
              <a:t>with different members are not identical</a:t>
            </a:r>
          </a:p>
          <a:p>
            <a:pPr lvl="2"/>
            <a:r>
              <a:rPr lang="en-GB" dirty="0"/>
              <a:t>that share members are partially identical</a:t>
            </a:r>
          </a:p>
          <a:p>
            <a:pPr lvl="2"/>
            <a:r>
              <a:rPr lang="en-GB" dirty="0"/>
              <a:t>with no members in common are disjoint</a:t>
            </a:r>
          </a:p>
        </p:txBody>
      </p:sp>
      <p:sp>
        <p:nvSpPr>
          <p:cNvPr id="2" name="Slide Number Placeholder 1">
            <a:extLst>
              <a:ext uri="{FF2B5EF4-FFF2-40B4-BE49-F238E27FC236}">
                <a16:creationId xmlns:a16="http://schemas.microsoft.com/office/drawing/2014/main" id="{694F0FA7-1966-4F9A-1E4F-CD300F56ED43}"/>
              </a:ext>
            </a:extLst>
          </p:cNvPr>
          <p:cNvSpPr>
            <a:spLocks noGrp="1"/>
          </p:cNvSpPr>
          <p:nvPr>
            <p:ph type="sldNum" sz="quarter" idx="14"/>
          </p:nvPr>
        </p:nvSpPr>
        <p:spPr/>
        <p:txBody>
          <a:bodyPr/>
          <a:lstStyle/>
          <a:p>
            <a:pPr>
              <a:defRPr/>
            </a:pPr>
            <a:fld id="{714B418A-A2A3-4D4B-B5CA-3107C73BA013}" type="slidenum">
              <a:rPr lang="en-GB" smtClean="0"/>
              <a:pPr>
                <a:defRPr/>
              </a:pPr>
              <a:t>47</a:t>
            </a:fld>
            <a:endParaRPr lang="en-GB" dirty="0"/>
          </a:p>
        </p:txBody>
      </p:sp>
    </p:spTree>
    <p:extLst>
      <p:ext uri="{BB962C8B-B14F-4D97-AF65-F5344CB8AC3E}">
        <p14:creationId xmlns:p14="http://schemas.microsoft.com/office/powerpoint/2010/main" val="3858868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3FAC-C942-452C-9300-405124AF725C}"/>
              </a:ext>
            </a:extLst>
          </p:cNvPr>
          <p:cNvSpPr>
            <a:spLocks noGrp="1"/>
          </p:cNvSpPr>
          <p:nvPr>
            <p:ph type="title"/>
          </p:nvPr>
        </p:nvSpPr>
        <p:spPr/>
        <p:txBody>
          <a:bodyPr/>
          <a:lstStyle/>
          <a:p>
            <a:r>
              <a:rPr lang="en-GB" dirty="0"/>
              <a:t>Three basic extensional set patterns – for two sets</a:t>
            </a:r>
          </a:p>
        </p:txBody>
      </p:sp>
      <p:sp>
        <p:nvSpPr>
          <p:cNvPr id="7" name="Content Placeholder 6">
            <a:extLst>
              <a:ext uri="{FF2B5EF4-FFF2-40B4-BE49-F238E27FC236}">
                <a16:creationId xmlns:a16="http://schemas.microsoft.com/office/drawing/2014/main" id="{C0694B10-FC7E-4089-A210-C6B4E77BB73C}"/>
              </a:ext>
            </a:extLst>
          </p:cNvPr>
          <p:cNvSpPr>
            <a:spLocks noGrp="1"/>
          </p:cNvSpPr>
          <p:nvPr>
            <p:ph sz="quarter" idx="13"/>
          </p:nvPr>
        </p:nvSpPr>
        <p:spPr/>
        <p:txBody>
          <a:bodyPr/>
          <a:lstStyle/>
          <a:p>
            <a:r>
              <a:rPr lang="en-GB" dirty="0"/>
              <a:t>There are only three ways two sets can be ‘identity’ related</a:t>
            </a:r>
          </a:p>
        </p:txBody>
      </p:sp>
      <p:sp>
        <p:nvSpPr>
          <p:cNvPr id="4" name="Slide Number Placeholder 3">
            <a:extLst>
              <a:ext uri="{FF2B5EF4-FFF2-40B4-BE49-F238E27FC236}">
                <a16:creationId xmlns:a16="http://schemas.microsoft.com/office/drawing/2014/main" id="{4CE12E57-22E5-4C4C-9480-A8E680AD4C97}"/>
              </a:ext>
            </a:extLst>
          </p:cNvPr>
          <p:cNvSpPr>
            <a:spLocks noGrp="1"/>
          </p:cNvSpPr>
          <p:nvPr>
            <p:ph type="sldNum" sz="quarter" idx="14"/>
          </p:nvPr>
        </p:nvSpPr>
        <p:spPr/>
        <p:txBody>
          <a:bodyPr/>
          <a:lstStyle/>
          <a:p>
            <a:pPr>
              <a:defRPr/>
            </a:pPr>
            <a:fld id="{714B418A-A2A3-4D4B-B5CA-3107C73BA013}" type="slidenum">
              <a:rPr lang="en-GB" smtClean="0"/>
              <a:pPr>
                <a:defRPr/>
              </a:pPr>
              <a:t>48</a:t>
            </a:fld>
            <a:endParaRPr lang="en-GB" dirty="0"/>
          </a:p>
        </p:txBody>
      </p:sp>
      <p:graphicFrame>
        <p:nvGraphicFramePr>
          <p:cNvPr id="6" name="Object 5">
            <a:extLst>
              <a:ext uri="{FF2B5EF4-FFF2-40B4-BE49-F238E27FC236}">
                <a16:creationId xmlns:a16="http://schemas.microsoft.com/office/drawing/2014/main" id="{0E413A9D-ACC7-4B50-AD30-B5E070A29C2F}"/>
              </a:ext>
            </a:extLst>
          </p:cNvPr>
          <p:cNvGraphicFramePr>
            <a:graphicFrameLocks noChangeAspect="1"/>
          </p:cNvGraphicFramePr>
          <p:nvPr/>
        </p:nvGraphicFramePr>
        <p:xfrm>
          <a:off x="1753206" y="2176423"/>
          <a:ext cx="9175756" cy="3205230"/>
        </p:xfrm>
        <a:graphic>
          <a:graphicData uri="http://schemas.openxmlformats.org/presentationml/2006/ole">
            <mc:AlternateContent xmlns:mc="http://schemas.openxmlformats.org/markup-compatibility/2006">
              <mc:Choice xmlns:v="urn:schemas-microsoft-com:vml" Requires="v">
                <p:oleObj name="Acrobat Document" r:id="rId2" imgW="5562351" imgH="1943057" progId="AcroExch.Document.DC">
                  <p:embed/>
                </p:oleObj>
              </mc:Choice>
              <mc:Fallback>
                <p:oleObj name="Acrobat Document" r:id="rId2" imgW="5562351" imgH="1943057" progId="AcroExch.Document.DC">
                  <p:embed/>
                  <p:pic>
                    <p:nvPicPr>
                      <p:cNvPr id="6" name="Object 5">
                        <a:extLst>
                          <a:ext uri="{FF2B5EF4-FFF2-40B4-BE49-F238E27FC236}">
                            <a16:creationId xmlns:a16="http://schemas.microsoft.com/office/drawing/2014/main" id="{0E413A9D-ACC7-4B50-AD30-B5E070A29C2F}"/>
                          </a:ext>
                        </a:extLst>
                      </p:cNvPr>
                      <p:cNvPicPr/>
                      <p:nvPr/>
                    </p:nvPicPr>
                    <p:blipFill>
                      <a:blip r:embed="rId3"/>
                      <a:stretch>
                        <a:fillRect/>
                      </a:stretch>
                    </p:blipFill>
                    <p:spPr>
                      <a:xfrm>
                        <a:off x="1753206" y="2176423"/>
                        <a:ext cx="9175756" cy="3205230"/>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B82FA456-4CED-466D-8457-A4A3658A429E}"/>
              </a:ext>
            </a:extLst>
          </p:cNvPr>
          <p:cNvSpPr/>
          <p:nvPr/>
        </p:nvSpPr>
        <p:spPr>
          <a:xfrm>
            <a:off x="3588738" y="5381653"/>
            <a:ext cx="4682692" cy="584775"/>
          </a:xfrm>
          <a:prstGeom prst="rect">
            <a:avLst/>
          </a:prstGeom>
        </p:spPr>
        <p:txBody>
          <a:bodyPr wrap="none">
            <a:spAutoFit/>
          </a:bodyPr>
          <a:lstStyle/>
          <a:p>
            <a:pPr algn="ctr"/>
            <a:r>
              <a:rPr lang="en-GB" dirty="0"/>
              <a:t>Figure 10.15 - Pattern for classes</a:t>
            </a:r>
          </a:p>
          <a:p>
            <a:pPr algn="ctr"/>
            <a:r>
              <a:rPr lang="en-GB" sz="1400" dirty="0"/>
              <a:t>From </a:t>
            </a:r>
            <a:r>
              <a:rPr lang="en-GB" sz="1400" i="1" dirty="0"/>
              <a:t>Business Objects: Re-engineering for Reuse</a:t>
            </a:r>
          </a:p>
        </p:txBody>
      </p:sp>
    </p:spTree>
    <p:extLst>
      <p:ext uri="{BB962C8B-B14F-4D97-AF65-F5344CB8AC3E}">
        <p14:creationId xmlns:p14="http://schemas.microsoft.com/office/powerpoint/2010/main" val="3070976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CD3CF5-BD26-4E89-92E4-6B56AE27B82B}"/>
              </a:ext>
            </a:extLst>
          </p:cNvPr>
          <p:cNvSpPr/>
          <p:nvPr/>
        </p:nvSpPr>
        <p:spPr>
          <a:xfrm>
            <a:off x="969264" y="1417320"/>
            <a:ext cx="3712464" cy="5111894"/>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A region representing a collection of objects</a:t>
            </a:r>
          </a:p>
        </p:txBody>
      </p:sp>
      <p:sp>
        <p:nvSpPr>
          <p:cNvPr id="2" name="Title 1">
            <a:extLst>
              <a:ext uri="{FF2B5EF4-FFF2-40B4-BE49-F238E27FC236}">
                <a16:creationId xmlns:a16="http://schemas.microsoft.com/office/drawing/2014/main" id="{C1E9DB29-2014-41C8-8027-E1AF221FEA4F}"/>
              </a:ext>
            </a:extLst>
          </p:cNvPr>
          <p:cNvSpPr>
            <a:spLocks noGrp="1"/>
          </p:cNvSpPr>
          <p:nvPr>
            <p:ph type="title"/>
          </p:nvPr>
        </p:nvSpPr>
        <p:spPr/>
        <p:txBody>
          <a:bodyPr/>
          <a:lstStyle/>
          <a:p>
            <a:r>
              <a:rPr lang="en-GB" dirty="0"/>
              <a:t>Three components of an Euler set</a:t>
            </a:r>
          </a:p>
        </p:txBody>
      </p:sp>
      <p:sp>
        <p:nvSpPr>
          <p:cNvPr id="3" name="Slide Number Placeholder 2">
            <a:extLst>
              <a:ext uri="{FF2B5EF4-FFF2-40B4-BE49-F238E27FC236}">
                <a16:creationId xmlns:a16="http://schemas.microsoft.com/office/drawing/2014/main" id="{BD2B1500-3A98-4AE2-8BC6-677A661E9F86}"/>
              </a:ext>
            </a:extLst>
          </p:cNvPr>
          <p:cNvSpPr>
            <a:spLocks noGrp="1"/>
          </p:cNvSpPr>
          <p:nvPr>
            <p:ph type="sldNum" sz="quarter" idx="10"/>
          </p:nvPr>
        </p:nvSpPr>
        <p:spPr/>
        <p:txBody>
          <a:bodyPr/>
          <a:lstStyle/>
          <a:p>
            <a:pPr>
              <a:defRPr/>
            </a:pPr>
            <a:fld id="{5BB4BE56-62DA-4504-B58B-A51906D16A6E}" type="slidenum">
              <a:rPr lang="en-GB" smtClean="0"/>
              <a:pPr>
                <a:defRPr/>
              </a:pPr>
              <a:t>49</a:t>
            </a:fld>
            <a:endParaRPr lang="en-GB" dirty="0"/>
          </a:p>
        </p:txBody>
      </p:sp>
      <p:sp>
        <p:nvSpPr>
          <p:cNvPr id="4" name="Oval 3">
            <a:extLst>
              <a:ext uri="{FF2B5EF4-FFF2-40B4-BE49-F238E27FC236}">
                <a16:creationId xmlns:a16="http://schemas.microsoft.com/office/drawing/2014/main" id="{0F4E229E-DB9D-4A81-AACE-FF54C2204EB1}"/>
              </a:ext>
            </a:extLst>
          </p:cNvPr>
          <p:cNvSpPr/>
          <p:nvPr/>
        </p:nvSpPr>
        <p:spPr>
          <a:xfrm>
            <a:off x="2273046" y="4639484"/>
            <a:ext cx="1744980" cy="1684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5E8699B-ECF1-4D01-B7D7-F2D7713630F2}"/>
              </a:ext>
            </a:extLst>
          </p:cNvPr>
          <p:cNvSpPr/>
          <p:nvPr/>
        </p:nvSpPr>
        <p:spPr>
          <a:xfrm>
            <a:off x="5788914" y="2613347"/>
            <a:ext cx="1744980" cy="16840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57A84E9-5131-4E91-B595-84F5ADCA1372}"/>
              </a:ext>
            </a:extLst>
          </p:cNvPr>
          <p:cNvSpPr/>
          <p:nvPr/>
        </p:nvSpPr>
        <p:spPr>
          <a:xfrm>
            <a:off x="4681728" y="1417320"/>
            <a:ext cx="3703320" cy="5111894"/>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A circle around the region marking the region as representing a type – the </a:t>
            </a:r>
            <a:r>
              <a:rPr lang="en-GB" i="1" dirty="0">
                <a:solidFill>
                  <a:schemeClr val="tx1"/>
                </a:solidFill>
              </a:rPr>
              <a:t>contour</a:t>
            </a:r>
          </a:p>
        </p:txBody>
      </p:sp>
      <p:sp>
        <p:nvSpPr>
          <p:cNvPr id="15" name="Rectangle 14">
            <a:extLst>
              <a:ext uri="{FF2B5EF4-FFF2-40B4-BE49-F238E27FC236}">
                <a16:creationId xmlns:a16="http://schemas.microsoft.com/office/drawing/2014/main" id="{8C8D9D7B-B7FF-4697-890F-4BA45B523474}"/>
              </a:ext>
            </a:extLst>
          </p:cNvPr>
          <p:cNvSpPr/>
          <p:nvPr/>
        </p:nvSpPr>
        <p:spPr>
          <a:xfrm>
            <a:off x="8394192" y="1417320"/>
            <a:ext cx="3438144" cy="5111894"/>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A string of letters labelling the type</a:t>
            </a:r>
          </a:p>
        </p:txBody>
      </p:sp>
      <p:sp>
        <p:nvSpPr>
          <p:cNvPr id="16" name="Oval 15">
            <a:extLst>
              <a:ext uri="{FF2B5EF4-FFF2-40B4-BE49-F238E27FC236}">
                <a16:creationId xmlns:a16="http://schemas.microsoft.com/office/drawing/2014/main" id="{92938926-027C-4C7F-A84F-9FF4056DDD39}"/>
              </a:ext>
            </a:extLst>
          </p:cNvPr>
          <p:cNvSpPr/>
          <p:nvPr/>
        </p:nvSpPr>
        <p:spPr>
          <a:xfrm>
            <a:off x="2203056" y="2478024"/>
            <a:ext cx="1744980" cy="1684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E0F0F2D-13D1-4BAB-9000-6E7E29216226}"/>
              </a:ext>
            </a:extLst>
          </p:cNvPr>
          <p:cNvSpPr/>
          <p:nvPr/>
        </p:nvSpPr>
        <p:spPr>
          <a:xfrm>
            <a:off x="5743956" y="4541683"/>
            <a:ext cx="1744980" cy="1684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5D639C2-9DA6-4CA3-AA9C-97D1C27D594D}"/>
              </a:ext>
            </a:extLst>
          </p:cNvPr>
          <p:cNvSpPr/>
          <p:nvPr/>
        </p:nvSpPr>
        <p:spPr>
          <a:xfrm>
            <a:off x="969264" y="4379976"/>
            <a:ext cx="10863072" cy="214923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9" name="Oval 18">
            <a:extLst>
              <a:ext uri="{FF2B5EF4-FFF2-40B4-BE49-F238E27FC236}">
                <a16:creationId xmlns:a16="http://schemas.microsoft.com/office/drawing/2014/main" id="{CCBFF0D6-5355-4A58-AFD9-5286E0BAD48F}"/>
              </a:ext>
            </a:extLst>
          </p:cNvPr>
          <p:cNvSpPr/>
          <p:nvPr/>
        </p:nvSpPr>
        <p:spPr>
          <a:xfrm>
            <a:off x="5743956" y="4541683"/>
            <a:ext cx="1744980" cy="16840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F35650-1CB4-4A5F-ACD2-A1B9928AB4D4}"/>
              </a:ext>
            </a:extLst>
          </p:cNvPr>
          <p:cNvSpPr/>
          <p:nvPr/>
        </p:nvSpPr>
        <p:spPr>
          <a:xfrm>
            <a:off x="9374772" y="4561032"/>
            <a:ext cx="1744980" cy="1684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BD4BB6C9-44AF-4DA1-B280-6700E0C79DEF}"/>
              </a:ext>
            </a:extLst>
          </p:cNvPr>
          <p:cNvSpPr/>
          <p:nvPr/>
        </p:nvSpPr>
        <p:spPr>
          <a:xfrm>
            <a:off x="9374772" y="4561032"/>
            <a:ext cx="1744980" cy="16840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D278E44-AAD2-4F87-8498-055454F9B5E9}"/>
              </a:ext>
            </a:extLst>
          </p:cNvPr>
          <p:cNvSpPr txBox="1"/>
          <p:nvPr/>
        </p:nvSpPr>
        <p:spPr>
          <a:xfrm>
            <a:off x="9748074" y="4770320"/>
            <a:ext cx="465192" cy="584775"/>
          </a:xfrm>
          <a:prstGeom prst="rect">
            <a:avLst/>
          </a:prstGeom>
          <a:noFill/>
        </p:spPr>
        <p:txBody>
          <a:bodyPr wrap="none" rtlCol="0">
            <a:spAutoFit/>
          </a:bodyPr>
          <a:lstStyle/>
          <a:p>
            <a:r>
              <a:rPr lang="en-GB" sz="3200" dirty="0"/>
              <a:t>A</a:t>
            </a:r>
          </a:p>
        </p:txBody>
      </p:sp>
      <p:sp>
        <p:nvSpPr>
          <p:cNvPr id="22" name="TextBox 21">
            <a:extLst>
              <a:ext uri="{FF2B5EF4-FFF2-40B4-BE49-F238E27FC236}">
                <a16:creationId xmlns:a16="http://schemas.microsoft.com/office/drawing/2014/main" id="{D322E7CF-5412-46DC-9019-C659B7DC7332}"/>
              </a:ext>
            </a:extLst>
          </p:cNvPr>
          <p:cNvSpPr txBox="1"/>
          <p:nvPr/>
        </p:nvSpPr>
        <p:spPr>
          <a:xfrm>
            <a:off x="9988944" y="2905244"/>
            <a:ext cx="465192" cy="584775"/>
          </a:xfrm>
          <a:prstGeom prst="rect">
            <a:avLst/>
          </a:prstGeom>
          <a:noFill/>
        </p:spPr>
        <p:txBody>
          <a:bodyPr wrap="none" rtlCol="0">
            <a:spAutoFit/>
          </a:bodyPr>
          <a:lstStyle/>
          <a:p>
            <a:r>
              <a:rPr lang="en-GB" sz="3200" dirty="0"/>
              <a:t>A</a:t>
            </a:r>
          </a:p>
        </p:txBody>
      </p:sp>
    </p:spTree>
    <p:extLst>
      <p:ext uri="{BB962C8B-B14F-4D97-AF65-F5344CB8AC3E}">
        <p14:creationId xmlns:p14="http://schemas.microsoft.com/office/powerpoint/2010/main" val="230657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E2F62-8572-9153-58CF-AB83D042DF29}"/>
              </a:ext>
            </a:extLst>
          </p:cNvPr>
          <p:cNvSpPr>
            <a:spLocks noGrp="1"/>
          </p:cNvSpPr>
          <p:nvPr>
            <p:ph type="title"/>
          </p:nvPr>
        </p:nvSpPr>
        <p:spPr/>
        <p:txBody>
          <a:bodyPr/>
          <a:lstStyle/>
          <a:p>
            <a:r>
              <a:rPr lang="en-GB" dirty="0"/>
              <a:t>Overall goal</a:t>
            </a:r>
          </a:p>
        </p:txBody>
      </p:sp>
      <p:sp>
        <p:nvSpPr>
          <p:cNvPr id="5" name="Content Placeholder 4">
            <a:extLst>
              <a:ext uri="{FF2B5EF4-FFF2-40B4-BE49-F238E27FC236}">
                <a16:creationId xmlns:a16="http://schemas.microsoft.com/office/drawing/2014/main" id="{60A3CF5E-5029-6756-A027-2B5F15EF137E}"/>
              </a:ext>
            </a:extLst>
          </p:cNvPr>
          <p:cNvSpPr>
            <a:spLocks noGrp="1"/>
          </p:cNvSpPr>
          <p:nvPr>
            <p:ph sz="quarter" idx="13"/>
          </p:nvPr>
        </p:nvSpPr>
        <p:spPr/>
        <p:txBody>
          <a:bodyPr/>
          <a:lstStyle/>
          <a:p>
            <a:r>
              <a:rPr lang="en-GB" dirty="0"/>
              <a:t>To provide some ‘practice’ with ontologization interoperability pipelines</a:t>
            </a:r>
          </a:p>
          <a:p>
            <a:pPr lvl="1"/>
            <a:r>
              <a:rPr lang="en-GB" dirty="0"/>
              <a:t>by recreating the first stage of an ontologization interoperability pipeline</a:t>
            </a:r>
          </a:p>
          <a:p>
            <a:pPr lvl="2"/>
            <a:r>
              <a:rPr lang="en-GB" dirty="0"/>
              <a:t>With (simple) examples</a:t>
            </a:r>
          </a:p>
          <a:p>
            <a:pPr lvl="1"/>
            <a:r>
              <a:rPr lang="en-GB" dirty="0"/>
              <a:t>directly experience some of the challenges (in an attenuated form)</a:t>
            </a:r>
          </a:p>
          <a:p>
            <a:r>
              <a:rPr lang="en-GB" dirty="0"/>
              <a:t>Probably significantly more ‘practice’ needed before one becomes expert</a:t>
            </a:r>
          </a:p>
        </p:txBody>
      </p:sp>
      <p:sp>
        <p:nvSpPr>
          <p:cNvPr id="3" name="Slide Number Placeholder 2">
            <a:extLst>
              <a:ext uri="{FF2B5EF4-FFF2-40B4-BE49-F238E27FC236}">
                <a16:creationId xmlns:a16="http://schemas.microsoft.com/office/drawing/2014/main" id="{B5955B67-980D-A210-84E5-857952E32716}"/>
              </a:ext>
            </a:extLst>
          </p:cNvPr>
          <p:cNvSpPr>
            <a:spLocks noGrp="1"/>
          </p:cNvSpPr>
          <p:nvPr>
            <p:ph type="sldNum" sz="quarter" idx="14"/>
          </p:nvPr>
        </p:nvSpPr>
        <p:spPr/>
        <p:txBody>
          <a:bodyPr/>
          <a:lstStyle/>
          <a:p>
            <a:pPr>
              <a:defRPr/>
            </a:pPr>
            <a:fld id="{5BB4BE56-62DA-4504-B58B-A51906D16A6E}" type="slidenum">
              <a:rPr lang="en-GB" smtClean="0"/>
              <a:pPr>
                <a:defRPr/>
              </a:pPr>
              <a:t>5</a:t>
            </a:fld>
            <a:endParaRPr lang="en-GB" dirty="0"/>
          </a:p>
        </p:txBody>
      </p:sp>
    </p:spTree>
    <p:extLst>
      <p:ext uri="{BB962C8B-B14F-4D97-AF65-F5344CB8AC3E}">
        <p14:creationId xmlns:p14="http://schemas.microsoft.com/office/powerpoint/2010/main" val="2373541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5DFF-9600-47E7-B775-35576C8DCD1E}"/>
              </a:ext>
            </a:extLst>
          </p:cNvPr>
          <p:cNvSpPr>
            <a:spLocks noGrp="1"/>
          </p:cNvSpPr>
          <p:nvPr>
            <p:ph type="title"/>
          </p:nvPr>
        </p:nvSpPr>
        <p:spPr/>
        <p:txBody>
          <a:bodyPr/>
          <a:lstStyle/>
          <a:p>
            <a:r>
              <a:rPr lang="en-GB" dirty="0"/>
              <a:t>Example simple order type OEDs</a:t>
            </a:r>
          </a:p>
        </p:txBody>
      </p:sp>
      <p:sp>
        <p:nvSpPr>
          <p:cNvPr id="8" name="Oval 7">
            <a:extLst>
              <a:ext uri="{FF2B5EF4-FFF2-40B4-BE49-F238E27FC236}">
                <a16:creationId xmlns:a16="http://schemas.microsoft.com/office/drawing/2014/main" id="{65A5B092-6B21-4158-B58A-9B2232BA6D43}"/>
              </a:ext>
            </a:extLst>
          </p:cNvPr>
          <p:cNvSpPr/>
          <p:nvPr/>
        </p:nvSpPr>
        <p:spPr>
          <a:xfrm>
            <a:off x="3103346" y="1494107"/>
            <a:ext cx="3565117" cy="475454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E4D1B83-C361-434A-84BA-9072B8101679}"/>
              </a:ext>
            </a:extLst>
          </p:cNvPr>
          <p:cNvSpPr/>
          <p:nvPr/>
        </p:nvSpPr>
        <p:spPr>
          <a:xfrm>
            <a:off x="4397323" y="1362177"/>
            <a:ext cx="1004391"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Cities</a:t>
            </a:r>
          </a:p>
        </p:txBody>
      </p:sp>
      <p:sp>
        <p:nvSpPr>
          <p:cNvPr id="10" name="Oval 9">
            <a:extLst>
              <a:ext uri="{FF2B5EF4-FFF2-40B4-BE49-F238E27FC236}">
                <a16:creationId xmlns:a16="http://schemas.microsoft.com/office/drawing/2014/main" id="{FAAAD9EF-024D-4646-8C09-0DDC14DBC68F}"/>
              </a:ext>
            </a:extLst>
          </p:cNvPr>
          <p:cNvSpPr/>
          <p:nvPr/>
        </p:nvSpPr>
        <p:spPr>
          <a:xfrm>
            <a:off x="8283792" y="1492013"/>
            <a:ext cx="3565117" cy="47377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55A44A6B-EE87-42F1-B756-68155312660D}"/>
              </a:ext>
            </a:extLst>
          </p:cNvPr>
          <p:cNvSpPr/>
          <p:nvPr/>
        </p:nvSpPr>
        <p:spPr>
          <a:xfrm>
            <a:off x="8985626" y="1483221"/>
            <a:ext cx="2106486"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Car Types</a:t>
            </a:r>
          </a:p>
        </p:txBody>
      </p:sp>
      <p:sp>
        <p:nvSpPr>
          <p:cNvPr id="16" name="Oval 15">
            <a:extLst>
              <a:ext uri="{FF2B5EF4-FFF2-40B4-BE49-F238E27FC236}">
                <a16:creationId xmlns:a16="http://schemas.microsoft.com/office/drawing/2014/main" id="{F9EA552B-FC60-428F-919D-F2B70766B6AC}"/>
              </a:ext>
            </a:extLst>
          </p:cNvPr>
          <p:cNvSpPr/>
          <p:nvPr/>
        </p:nvSpPr>
        <p:spPr>
          <a:xfrm>
            <a:off x="10150660" y="2513938"/>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Minis</a:t>
            </a:r>
          </a:p>
        </p:txBody>
      </p:sp>
      <p:sp>
        <p:nvSpPr>
          <p:cNvPr id="17" name="Oval 16">
            <a:extLst>
              <a:ext uri="{FF2B5EF4-FFF2-40B4-BE49-F238E27FC236}">
                <a16:creationId xmlns:a16="http://schemas.microsoft.com/office/drawing/2014/main" id="{6C4D3499-A8BF-4E7D-9B82-AC6A0CE5AE86}"/>
              </a:ext>
            </a:extLst>
          </p:cNvPr>
          <p:cNvSpPr/>
          <p:nvPr/>
        </p:nvSpPr>
        <p:spPr>
          <a:xfrm>
            <a:off x="8978078" y="3216934"/>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Beetles</a:t>
            </a:r>
          </a:p>
        </p:txBody>
      </p:sp>
      <p:sp>
        <p:nvSpPr>
          <p:cNvPr id="21" name="Oval 20">
            <a:extLst>
              <a:ext uri="{FF2B5EF4-FFF2-40B4-BE49-F238E27FC236}">
                <a16:creationId xmlns:a16="http://schemas.microsoft.com/office/drawing/2014/main" id="{A7FD7A7A-6F41-4CC4-8F0F-B8983B4EB3C4}"/>
              </a:ext>
            </a:extLst>
          </p:cNvPr>
          <p:cNvSpPr/>
          <p:nvPr/>
        </p:nvSpPr>
        <p:spPr>
          <a:xfrm>
            <a:off x="9973848" y="4371835"/>
            <a:ext cx="1200229"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Rovers</a:t>
            </a:r>
          </a:p>
        </p:txBody>
      </p:sp>
      <p:sp>
        <p:nvSpPr>
          <p:cNvPr id="13" name="Hexagon 12">
            <a:extLst>
              <a:ext uri="{FF2B5EF4-FFF2-40B4-BE49-F238E27FC236}">
                <a16:creationId xmlns:a16="http://schemas.microsoft.com/office/drawing/2014/main" id="{0698537C-5907-462C-BF37-1E0EA5EB2B4D}"/>
              </a:ext>
            </a:extLst>
          </p:cNvPr>
          <p:cNvSpPr/>
          <p:nvPr/>
        </p:nvSpPr>
        <p:spPr>
          <a:xfrm>
            <a:off x="4731509" y="3569965"/>
            <a:ext cx="95250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Paris</a:t>
            </a:r>
          </a:p>
        </p:txBody>
      </p:sp>
      <p:sp>
        <p:nvSpPr>
          <p:cNvPr id="30" name="Rectangle: Rounded Corners 29">
            <a:extLst>
              <a:ext uri="{FF2B5EF4-FFF2-40B4-BE49-F238E27FC236}">
                <a16:creationId xmlns:a16="http://schemas.microsoft.com/office/drawing/2014/main" id="{FDD7A593-7237-415B-B345-E9E7A0C67944}"/>
              </a:ext>
            </a:extLst>
          </p:cNvPr>
          <p:cNvSpPr/>
          <p:nvPr/>
        </p:nvSpPr>
        <p:spPr>
          <a:xfrm>
            <a:off x="924520" y="1160835"/>
            <a:ext cx="1722585" cy="5421086"/>
          </a:xfrm>
          <a:prstGeom prst="roundRect">
            <a:avLst>
              <a:gd name="adj" fmla="val 78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GB" dirty="0"/>
              <a:t>Legend</a:t>
            </a:r>
          </a:p>
        </p:txBody>
      </p:sp>
      <p:grpSp>
        <p:nvGrpSpPr>
          <p:cNvPr id="31" name="Group 30">
            <a:extLst>
              <a:ext uri="{FF2B5EF4-FFF2-40B4-BE49-F238E27FC236}">
                <a16:creationId xmlns:a16="http://schemas.microsoft.com/office/drawing/2014/main" id="{D69D2297-5016-4CA8-9DAA-C0E86DEC44E0}"/>
              </a:ext>
            </a:extLst>
          </p:cNvPr>
          <p:cNvGrpSpPr/>
          <p:nvPr/>
        </p:nvGrpSpPr>
        <p:grpSpPr>
          <a:xfrm>
            <a:off x="1251451" y="1708094"/>
            <a:ext cx="1049672" cy="1031591"/>
            <a:chOff x="925001" y="2225959"/>
            <a:chExt cx="1049672" cy="1031591"/>
          </a:xfrm>
        </p:grpSpPr>
        <p:sp>
          <p:nvSpPr>
            <p:cNvPr id="32" name="Oval 31">
              <a:extLst>
                <a:ext uri="{FF2B5EF4-FFF2-40B4-BE49-F238E27FC236}">
                  <a16:creationId xmlns:a16="http://schemas.microsoft.com/office/drawing/2014/main" id="{9B9F20EB-B099-4B08-BA38-FF5A100BE811}"/>
                </a:ext>
              </a:extLst>
            </p:cNvPr>
            <p:cNvSpPr/>
            <p:nvPr/>
          </p:nvSpPr>
          <p:spPr>
            <a:xfrm>
              <a:off x="983112" y="2305050"/>
              <a:ext cx="952500" cy="952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9DEAD2B5-6B34-4AD5-B838-A635F2EF3F81}"/>
                </a:ext>
              </a:extLst>
            </p:cNvPr>
            <p:cNvSpPr/>
            <p:nvPr/>
          </p:nvSpPr>
          <p:spPr>
            <a:xfrm>
              <a:off x="925001" y="2225959"/>
              <a:ext cx="1049672"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Set (Set)</a:t>
              </a:r>
            </a:p>
          </p:txBody>
        </p:sp>
      </p:grpSp>
      <p:sp>
        <p:nvSpPr>
          <p:cNvPr id="35" name="Hexagon 34">
            <a:extLst>
              <a:ext uri="{FF2B5EF4-FFF2-40B4-BE49-F238E27FC236}">
                <a16:creationId xmlns:a16="http://schemas.microsoft.com/office/drawing/2014/main" id="{57CD3CCB-9AE6-419A-BC12-AA7B3BD8F2C1}"/>
              </a:ext>
            </a:extLst>
          </p:cNvPr>
          <p:cNvSpPr/>
          <p:nvPr/>
        </p:nvSpPr>
        <p:spPr>
          <a:xfrm>
            <a:off x="1300037" y="2903414"/>
            <a:ext cx="1021222"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Individual</a:t>
            </a:r>
          </a:p>
        </p:txBody>
      </p:sp>
      <p:sp>
        <p:nvSpPr>
          <p:cNvPr id="36" name="Oval 35">
            <a:extLst>
              <a:ext uri="{FF2B5EF4-FFF2-40B4-BE49-F238E27FC236}">
                <a16:creationId xmlns:a16="http://schemas.microsoft.com/office/drawing/2014/main" id="{4DC8DED8-F52A-4263-AB15-85D5CC814DD2}"/>
              </a:ext>
            </a:extLst>
          </p:cNvPr>
          <p:cNvSpPr/>
          <p:nvPr/>
        </p:nvSpPr>
        <p:spPr>
          <a:xfrm>
            <a:off x="1210797" y="3358809"/>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Set (element)</a:t>
            </a:r>
          </a:p>
        </p:txBody>
      </p:sp>
      <p:sp>
        <p:nvSpPr>
          <p:cNvPr id="12" name="Hexagon 11">
            <a:extLst>
              <a:ext uri="{FF2B5EF4-FFF2-40B4-BE49-F238E27FC236}">
                <a16:creationId xmlns:a16="http://schemas.microsoft.com/office/drawing/2014/main" id="{7A25ECB9-0D0C-4BD7-9B64-AF403A659AE3}"/>
              </a:ext>
            </a:extLst>
          </p:cNvPr>
          <p:cNvSpPr/>
          <p:nvPr/>
        </p:nvSpPr>
        <p:spPr>
          <a:xfrm>
            <a:off x="4297812" y="2931124"/>
            <a:ext cx="853308" cy="323145"/>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London</a:t>
            </a:r>
          </a:p>
        </p:txBody>
      </p:sp>
      <p:sp>
        <p:nvSpPr>
          <p:cNvPr id="37" name="Oval 36">
            <a:extLst>
              <a:ext uri="{FF2B5EF4-FFF2-40B4-BE49-F238E27FC236}">
                <a16:creationId xmlns:a16="http://schemas.microsoft.com/office/drawing/2014/main" id="{C2FDACC4-C4BD-4DE9-B815-144FC07EA3E9}"/>
              </a:ext>
            </a:extLst>
          </p:cNvPr>
          <p:cNvSpPr/>
          <p:nvPr/>
        </p:nvSpPr>
        <p:spPr>
          <a:xfrm>
            <a:off x="3970794" y="2388523"/>
            <a:ext cx="2125206" cy="196193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674C082-BB2E-4358-AEE1-19860C8AA290}"/>
              </a:ext>
            </a:extLst>
          </p:cNvPr>
          <p:cNvSpPr/>
          <p:nvPr/>
        </p:nvSpPr>
        <p:spPr>
          <a:xfrm>
            <a:off x="4610726" y="2240838"/>
            <a:ext cx="1194066"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Capital Cities</a:t>
            </a:r>
          </a:p>
        </p:txBody>
      </p:sp>
      <p:sp>
        <p:nvSpPr>
          <p:cNvPr id="56" name="Hexagon 55">
            <a:extLst>
              <a:ext uri="{FF2B5EF4-FFF2-40B4-BE49-F238E27FC236}">
                <a16:creationId xmlns:a16="http://schemas.microsoft.com/office/drawing/2014/main" id="{DEB0373F-2C97-4B7E-B2F3-3B50CB5333FF}"/>
              </a:ext>
            </a:extLst>
          </p:cNvPr>
          <p:cNvSpPr/>
          <p:nvPr/>
        </p:nvSpPr>
        <p:spPr>
          <a:xfrm>
            <a:off x="3547319" y="4401209"/>
            <a:ext cx="1063407"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New York</a:t>
            </a:r>
          </a:p>
        </p:txBody>
      </p:sp>
      <p:grpSp>
        <p:nvGrpSpPr>
          <p:cNvPr id="5" name="Group 4">
            <a:extLst>
              <a:ext uri="{FF2B5EF4-FFF2-40B4-BE49-F238E27FC236}">
                <a16:creationId xmlns:a16="http://schemas.microsoft.com/office/drawing/2014/main" id="{7959BDA8-C2C4-4030-BB3F-5AD4BD70DCED}"/>
              </a:ext>
            </a:extLst>
          </p:cNvPr>
          <p:cNvGrpSpPr/>
          <p:nvPr/>
        </p:nvGrpSpPr>
        <p:grpSpPr>
          <a:xfrm>
            <a:off x="1034045" y="2185836"/>
            <a:ext cx="10292765" cy="4250288"/>
            <a:chOff x="1034045" y="2185836"/>
            <a:chExt cx="10292765" cy="4250288"/>
          </a:xfrm>
        </p:grpSpPr>
        <p:cxnSp>
          <p:nvCxnSpPr>
            <p:cNvPr id="28" name="Straight Arrow Connector 27">
              <a:extLst>
                <a:ext uri="{FF2B5EF4-FFF2-40B4-BE49-F238E27FC236}">
                  <a16:creationId xmlns:a16="http://schemas.microsoft.com/office/drawing/2014/main" id="{B88CEC8C-F1B7-4890-AD4D-B0CA0324C3B5}"/>
                </a:ext>
              </a:extLst>
            </p:cNvPr>
            <p:cNvCxnSpPr>
              <a:cxnSpLocks/>
              <a:stCxn id="37" idx="2"/>
            </p:cNvCxnSpPr>
            <p:nvPr/>
          </p:nvCxnSpPr>
          <p:spPr>
            <a:xfrm flipH="1" flipV="1">
              <a:off x="3526972" y="2388524"/>
              <a:ext cx="443822" cy="980969"/>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grpSp>
          <p:nvGrpSpPr>
            <p:cNvPr id="4" name="Group 3">
              <a:extLst>
                <a:ext uri="{FF2B5EF4-FFF2-40B4-BE49-F238E27FC236}">
                  <a16:creationId xmlns:a16="http://schemas.microsoft.com/office/drawing/2014/main" id="{069D4AE3-F381-4892-9FC8-300007D66FAC}"/>
                </a:ext>
              </a:extLst>
            </p:cNvPr>
            <p:cNvGrpSpPr/>
            <p:nvPr/>
          </p:nvGrpSpPr>
          <p:grpSpPr>
            <a:xfrm>
              <a:off x="1126397" y="4748451"/>
              <a:ext cx="1194862" cy="1109784"/>
              <a:chOff x="1226087" y="3836665"/>
              <a:chExt cx="1194862" cy="1109784"/>
            </a:xfrm>
          </p:grpSpPr>
          <p:cxnSp>
            <p:nvCxnSpPr>
              <p:cNvPr id="38" name="Straight Arrow Connector 37">
                <a:extLst>
                  <a:ext uri="{FF2B5EF4-FFF2-40B4-BE49-F238E27FC236}">
                    <a16:creationId xmlns:a16="http://schemas.microsoft.com/office/drawing/2014/main" id="{651BC967-CAC3-46C0-B32D-803E3D2FE35F}"/>
                  </a:ext>
                </a:extLst>
              </p:cNvPr>
              <p:cNvCxnSpPr>
                <a:cxnSpLocks/>
              </p:cNvCxnSpPr>
              <p:nvPr/>
            </p:nvCxnSpPr>
            <p:spPr>
              <a:xfrm>
                <a:off x="1318430" y="4209370"/>
                <a:ext cx="1102519" cy="0"/>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42" name="TextBox 41">
                <a:extLst>
                  <a:ext uri="{FF2B5EF4-FFF2-40B4-BE49-F238E27FC236}">
                    <a16:creationId xmlns:a16="http://schemas.microsoft.com/office/drawing/2014/main" id="{4E1953B8-154E-436F-9704-B9DBB5E6CA2D}"/>
                  </a:ext>
                </a:extLst>
              </p:cNvPr>
              <p:cNvSpPr txBox="1"/>
              <p:nvPr/>
            </p:nvSpPr>
            <p:spPr>
              <a:xfrm>
                <a:off x="1226087" y="3836665"/>
                <a:ext cx="986167" cy="276999"/>
              </a:xfrm>
              <a:prstGeom prst="rect">
                <a:avLst/>
              </a:prstGeom>
              <a:noFill/>
            </p:spPr>
            <p:txBody>
              <a:bodyPr wrap="none" rtlCol="0">
                <a:spAutoFit/>
              </a:bodyPr>
              <a:lstStyle/>
              <a:p>
                <a:r>
                  <a:rPr lang="en-GB" sz="1200" dirty="0">
                    <a:solidFill>
                      <a:schemeClr val="accent2"/>
                    </a:solidFill>
                  </a:rPr>
                  <a:t>element-set</a:t>
                </a:r>
              </a:p>
            </p:txBody>
          </p:sp>
          <p:sp>
            <p:nvSpPr>
              <p:cNvPr id="43" name="TextBox 42">
                <a:extLst>
                  <a:ext uri="{FF2B5EF4-FFF2-40B4-BE49-F238E27FC236}">
                    <a16:creationId xmlns:a16="http://schemas.microsoft.com/office/drawing/2014/main" id="{0A4E18B8-A58D-40E0-B3C9-BB0C17E6D5FC}"/>
                  </a:ext>
                </a:extLst>
              </p:cNvPr>
              <p:cNvSpPr txBox="1"/>
              <p:nvPr/>
            </p:nvSpPr>
            <p:spPr>
              <a:xfrm>
                <a:off x="1226087" y="4503268"/>
                <a:ext cx="1122423" cy="276999"/>
              </a:xfrm>
              <a:prstGeom prst="rect">
                <a:avLst/>
              </a:prstGeom>
              <a:noFill/>
            </p:spPr>
            <p:txBody>
              <a:bodyPr wrap="none" rtlCol="0">
                <a:spAutoFit/>
              </a:bodyPr>
              <a:lstStyle/>
              <a:p>
                <a:r>
                  <a:rPr lang="en-GB" sz="1200" dirty="0">
                    <a:solidFill>
                      <a:schemeClr val="accent2"/>
                    </a:solidFill>
                  </a:rPr>
                  <a:t>sub-super-set</a:t>
                </a:r>
              </a:p>
            </p:txBody>
          </p:sp>
          <p:cxnSp>
            <p:nvCxnSpPr>
              <p:cNvPr id="50" name="Straight Arrow Connector 49">
                <a:extLst>
                  <a:ext uri="{FF2B5EF4-FFF2-40B4-BE49-F238E27FC236}">
                    <a16:creationId xmlns:a16="http://schemas.microsoft.com/office/drawing/2014/main" id="{5362A767-5C62-4941-A70A-FD405C87E179}"/>
                  </a:ext>
                </a:extLst>
              </p:cNvPr>
              <p:cNvCxnSpPr>
                <a:cxnSpLocks/>
              </p:cNvCxnSpPr>
              <p:nvPr/>
            </p:nvCxnSpPr>
            <p:spPr>
              <a:xfrm>
                <a:off x="1318430" y="4946448"/>
                <a:ext cx="1080848" cy="1"/>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grpSp>
        <p:cxnSp>
          <p:nvCxnSpPr>
            <p:cNvPr id="52" name="Straight Arrow Connector 51">
              <a:extLst>
                <a:ext uri="{FF2B5EF4-FFF2-40B4-BE49-F238E27FC236}">
                  <a16:creationId xmlns:a16="http://schemas.microsoft.com/office/drawing/2014/main" id="{63FED60B-2F03-4D6D-AEBC-F3EFE9F02D79}"/>
                </a:ext>
              </a:extLst>
            </p:cNvPr>
            <p:cNvCxnSpPr>
              <a:cxnSpLocks/>
              <a:stCxn id="12" idx="4"/>
              <a:endCxn id="37" idx="1"/>
            </p:cNvCxnSpPr>
            <p:nvPr/>
          </p:nvCxnSpPr>
          <p:spPr>
            <a:xfrm flipH="1" flipV="1">
              <a:off x="4282023" y="2675842"/>
              <a:ext cx="165893" cy="25528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D58EB340-8D76-43C2-B527-B2DC94BFBE6C}"/>
                </a:ext>
              </a:extLst>
            </p:cNvPr>
            <p:cNvCxnSpPr>
              <a:cxnSpLocks/>
              <a:stCxn id="13" idx="5"/>
              <a:endCxn id="37" idx="6"/>
            </p:cNvCxnSpPr>
            <p:nvPr/>
          </p:nvCxnSpPr>
          <p:spPr>
            <a:xfrm flipV="1">
              <a:off x="5560124" y="3369493"/>
              <a:ext cx="535876" cy="20047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69DAC0A-9CD1-4165-AD41-8080D8BB6699}"/>
                </a:ext>
              </a:extLst>
            </p:cNvPr>
            <p:cNvCxnSpPr>
              <a:cxnSpLocks/>
              <a:stCxn id="56" idx="4"/>
              <a:endCxn id="8" idx="2"/>
            </p:cNvCxnSpPr>
            <p:nvPr/>
          </p:nvCxnSpPr>
          <p:spPr>
            <a:xfrm flipH="1" flipV="1">
              <a:off x="3103346" y="3871378"/>
              <a:ext cx="567858" cy="529831"/>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59" name="Straight Arrow Connector 58">
              <a:extLst>
                <a:ext uri="{FF2B5EF4-FFF2-40B4-BE49-F238E27FC236}">
                  <a16:creationId xmlns:a16="http://schemas.microsoft.com/office/drawing/2014/main" id="{545A4000-A1E9-4A1D-A94E-CDCF99A48173}"/>
                </a:ext>
              </a:extLst>
            </p:cNvPr>
            <p:cNvCxnSpPr>
              <a:cxnSpLocks/>
              <a:stCxn id="17" idx="1"/>
              <a:endCxn id="10" idx="1"/>
            </p:cNvCxnSpPr>
            <p:nvPr/>
          </p:nvCxnSpPr>
          <p:spPr>
            <a:xfrm flipH="1" flipV="1">
              <a:off x="8805891" y="2185836"/>
              <a:ext cx="337815" cy="1118585"/>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531A4267-AEEF-4235-BF5F-5859E752783A}"/>
                </a:ext>
              </a:extLst>
            </p:cNvPr>
            <p:cNvCxnSpPr>
              <a:cxnSpLocks/>
              <a:stCxn id="16" idx="7"/>
              <a:endCxn id="10" idx="7"/>
            </p:cNvCxnSpPr>
            <p:nvPr/>
          </p:nvCxnSpPr>
          <p:spPr>
            <a:xfrm flipV="1">
              <a:off x="11116012" y="2185836"/>
              <a:ext cx="210798" cy="415589"/>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FB952D60-D3C5-4721-8ED6-F8A8D1618435}"/>
                </a:ext>
              </a:extLst>
            </p:cNvPr>
            <p:cNvCxnSpPr>
              <a:cxnSpLocks/>
              <a:stCxn id="21" idx="5"/>
              <a:endCxn id="10" idx="5"/>
            </p:cNvCxnSpPr>
            <p:nvPr/>
          </p:nvCxnSpPr>
          <p:spPr>
            <a:xfrm>
              <a:off x="10998308" y="4881748"/>
              <a:ext cx="328502" cy="65416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51" name="Rectangle: Rounded Corners 50">
              <a:extLst>
                <a:ext uri="{FF2B5EF4-FFF2-40B4-BE49-F238E27FC236}">
                  <a16:creationId xmlns:a16="http://schemas.microsoft.com/office/drawing/2014/main" id="{2E1F9555-7CF4-4DAF-93E6-9F7E3E35BF37}"/>
                </a:ext>
              </a:extLst>
            </p:cNvPr>
            <p:cNvSpPr/>
            <p:nvPr/>
          </p:nvSpPr>
          <p:spPr>
            <a:xfrm>
              <a:off x="1034045" y="4249201"/>
              <a:ext cx="1506492" cy="2186923"/>
            </a:xfrm>
            <a:prstGeom prst="roundRect">
              <a:avLst>
                <a:gd name="adj" fmla="val 78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GB" dirty="0"/>
                <a:t>Optional</a:t>
              </a:r>
            </a:p>
          </p:txBody>
        </p:sp>
      </p:grpSp>
      <p:sp>
        <p:nvSpPr>
          <p:cNvPr id="6" name="Slide Number Placeholder 5">
            <a:extLst>
              <a:ext uri="{FF2B5EF4-FFF2-40B4-BE49-F238E27FC236}">
                <a16:creationId xmlns:a16="http://schemas.microsoft.com/office/drawing/2014/main" id="{9F3B5F26-95DD-EF9E-F124-44B039107B42}"/>
              </a:ext>
            </a:extLst>
          </p:cNvPr>
          <p:cNvSpPr>
            <a:spLocks noGrp="1"/>
          </p:cNvSpPr>
          <p:nvPr>
            <p:ph type="sldNum" sz="quarter" idx="10"/>
          </p:nvPr>
        </p:nvSpPr>
        <p:spPr/>
        <p:txBody>
          <a:bodyPr/>
          <a:lstStyle/>
          <a:p>
            <a:pPr>
              <a:defRPr/>
            </a:pPr>
            <a:fld id="{5BB4BE56-62DA-4504-B58B-A51906D16A6E}" type="slidenum">
              <a:rPr lang="en-GB" smtClean="0"/>
              <a:pPr>
                <a:defRPr/>
              </a:pPr>
              <a:t>50</a:t>
            </a:fld>
            <a:endParaRPr lang="en-GB" dirty="0"/>
          </a:p>
        </p:txBody>
      </p:sp>
    </p:spTree>
    <p:extLst>
      <p:ext uri="{BB962C8B-B14F-4D97-AF65-F5344CB8AC3E}">
        <p14:creationId xmlns:p14="http://schemas.microsoft.com/office/powerpoint/2010/main" val="192998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13" grpId="0" animBg="1"/>
      <p:bldP spid="35" grpId="0" animBg="1"/>
      <p:bldP spid="36" grpId="0" animBg="1"/>
      <p:bldP spid="12" grpId="0" animBg="1"/>
      <p:bldP spid="5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45F5-B8E0-46BC-8570-74B4B0DB6134}"/>
              </a:ext>
            </a:extLst>
          </p:cNvPr>
          <p:cNvSpPr>
            <a:spLocks noGrp="1"/>
          </p:cNvSpPr>
          <p:nvPr>
            <p:ph type="title"/>
          </p:nvPr>
        </p:nvSpPr>
        <p:spPr/>
        <p:txBody>
          <a:bodyPr/>
          <a:lstStyle/>
          <a:p>
            <a:r>
              <a:rPr lang="en-GB" dirty="0"/>
              <a:t>Type ascending</a:t>
            </a:r>
          </a:p>
        </p:txBody>
      </p:sp>
      <p:sp>
        <p:nvSpPr>
          <p:cNvPr id="3" name="Slide Number Placeholder 2">
            <a:extLst>
              <a:ext uri="{FF2B5EF4-FFF2-40B4-BE49-F238E27FC236}">
                <a16:creationId xmlns:a16="http://schemas.microsoft.com/office/drawing/2014/main" id="{13941EF8-615B-41C8-94E9-C64DDA52E3D9}"/>
              </a:ext>
            </a:extLst>
          </p:cNvPr>
          <p:cNvSpPr>
            <a:spLocks noGrp="1"/>
          </p:cNvSpPr>
          <p:nvPr>
            <p:ph type="sldNum" sz="quarter" idx="10"/>
          </p:nvPr>
        </p:nvSpPr>
        <p:spPr/>
        <p:txBody>
          <a:bodyPr/>
          <a:lstStyle/>
          <a:p>
            <a:pPr>
              <a:defRPr/>
            </a:pPr>
            <a:fld id="{5BB4BE56-62DA-4504-B58B-A51906D16A6E}" type="slidenum">
              <a:rPr lang="en-GB" smtClean="0"/>
              <a:pPr>
                <a:defRPr/>
              </a:pPr>
              <a:t>51</a:t>
            </a:fld>
            <a:endParaRPr lang="en-GB"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166E778C-74A8-4D5C-8965-F05BFFF3E081}"/>
                  </a:ext>
                </a:extLst>
              </p14:cNvPr>
              <p14:cNvContentPartPr/>
              <p14:nvPr/>
            </p14:nvContentPartPr>
            <p14:xfrm>
              <a:off x="7347717" y="3908744"/>
              <a:ext cx="360" cy="360"/>
            </p14:xfrm>
          </p:contentPart>
        </mc:Choice>
        <mc:Fallback xmlns="">
          <p:pic>
            <p:nvPicPr>
              <p:cNvPr id="8" name="Ink 7">
                <a:extLst>
                  <a:ext uri="{FF2B5EF4-FFF2-40B4-BE49-F238E27FC236}">
                    <a16:creationId xmlns:a16="http://schemas.microsoft.com/office/drawing/2014/main" id="{166E778C-74A8-4D5C-8965-F05BFFF3E081}"/>
                  </a:ext>
                </a:extLst>
              </p:cNvPr>
              <p:cNvPicPr/>
              <p:nvPr/>
            </p:nvPicPr>
            <p:blipFill>
              <a:blip r:embed="rId3"/>
              <a:stretch>
                <a:fillRect/>
              </a:stretch>
            </p:blipFill>
            <p:spPr>
              <a:xfrm>
                <a:off x="7338717" y="3899744"/>
                <a:ext cx="18000" cy="18000"/>
              </a:xfrm>
              <a:prstGeom prst="rect">
                <a:avLst/>
              </a:prstGeom>
            </p:spPr>
          </p:pic>
        </mc:Fallback>
      </mc:AlternateContent>
      <p:sp>
        <p:nvSpPr>
          <p:cNvPr id="25" name="Oval 24">
            <a:extLst>
              <a:ext uri="{FF2B5EF4-FFF2-40B4-BE49-F238E27FC236}">
                <a16:creationId xmlns:a16="http://schemas.microsoft.com/office/drawing/2014/main" id="{B04AF67F-EA7D-429C-9FBD-37F5C190A58A}"/>
              </a:ext>
            </a:extLst>
          </p:cNvPr>
          <p:cNvSpPr/>
          <p:nvPr/>
        </p:nvSpPr>
        <p:spPr>
          <a:xfrm>
            <a:off x="5490046" y="2713587"/>
            <a:ext cx="2083330" cy="27125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21B28155-8A2D-4EF7-930D-9D4D21EF7F04}"/>
              </a:ext>
            </a:extLst>
          </p:cNvPr>
          <p:cNvSpPr/>
          <p:nvPr/>
        </p:nvSpPr>
        <p:spPr>
          <a:xfrm>
            <a:off x="6006875" y="2693503"/>
            <a:ext cx="1049672"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Set (Set)</a:t>
            </a:r>
          </a:p>
        </p:txBody>
      </p:sp>
      <p:sp>
        <p:nvSpPr>
          <p:cNvPr id="27" name="Hexagon 26">
            <a:extLst>
              <a:ext uri="{FF2B5EF4-FFF2-40B4-BE49-F238E27FC236}">
                <a16:creationId xmlns:a16="http://schemas.microsoft.com/office/drawing/2014/main" id="{C020DF1F-9CC5-46CA-8B95-1E37C8B4C840}"/>
              </a:ext>
            </a:extLst>
          </p:cNvPr>
          <p:cNvSpPr/>
          <p:nvPr/>
        </p:nvSpPr>
        <p:spPr>
          <a:xfrm>
            <a:off x="6055461" y="3936534"/>
            <a:ext cx="1049672"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Individual</a:t>
            </a:r>
          </a:p>
        </p:txBody>
      </p:sp>
      <p:cxnSp>
        <p:nvCxnSpPr>
          <p:cNvPr id="28" name="Straight Arrow Connector 27">
            <a:extLst>
              <a:ext uri="{FF2B5EF4-FFF2-40B4-BE49-F238E27FC236}">
                <a16:creationId xmlns:a16="http://schemas.microsoft.com/office/drawing/2014/main" id="{EBD99FDB-004D-4B63-A834-0C343756F355}"/>
              </a:ext>
            </a:extLst>
          </p:cNvPr>
          <p:cNvCxnSpPr>
            <a:cxnSpLocks/>
            <a:stCxn id="27" idx="3"/>
            <a:endCxn id="25" idx="2"/>
          </p:cNvCxnSpPr>
          <p:nvPr/>
        </p:nvCxnSpPr>
        <p:spPr>
          <a:xfrm flipH="1">
            <a:off x="5490046" y="4069884"/>
            <a:ext cx="565415" cy="0"/>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32" name="Oval 31">
            <a:extLst>
              <a:ext uri="{FF2B5EF4-FFF2-40B4-BE49-F238E27FC236}">
                <a16:creationId xmlns:a16="http://schemas.microsoft.com/office/drawing/2014/main" id="{05832E7D-51C9-450E-838F-AC53F3755015}"/>
              </a:ext>
            </a:extLst>
          </p:cNvPr>
          <p:cNvSpPr/>
          <p:nvPr/>
        </p:nvSpPr>
        <p:spPr>
          <a:xfrm>
            <a:off x="9495873" y="3771184"/>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Set (element)</a:t>
            </a:r>
          </a:p>
        </p:txBody>
      </p:sp>
      <p:cxnSp>
        <p:nvCxnSpPr>
          <p:cNvPr id="33" name="Straight Arrow Connector 32">
            <a:extLst>
              <a:ext uri="{FF2B5EF4-FFF2-40B4-BE49-F238E27FC236}">
                <a16:creationId xmlns:a16="http://schemas.microsoft.com/office/drawing/2014/main" id="{9BC2EA78-93F9-4ECF-9A6E-F426C972A9EF}"/>
              </a:ext>
            </a:extLst>
          </p:cNvPr>
          <p:cNvCxnSpPr>
            <a:cxnSpLocks/>
            <a:stCxn id="25" idx="6"/>
            <a:endCxn id="32" idx="2"/>
          </p:cNvCxnSpPr>
          <p:nvPr/>
        </p:nvCxnSpPr>
        <p:spPr>
          <a:xfrm>
            <a:off x="7573376" y="4069884"/>
            <a:ext cx="1922497" cy="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sp>
        <p:nvSpPr>
          <p:cNvPr id="6" name="Rectangle: Rounded Corners 5">
            <a:extLst>
              <a:ext uri="{FF2B5EF4-FFF2-40B4-BE49-F238E27FC236}">
                <a16:creationId xmlns:a16="http://schemas.microsoft.com/office/drawing/2014/main" id="{D8C3A3CF-D8BA-4AFB-B269-75CA4650C809}"/>
              </a:ext>
            </a:extLst>
          </p:cNvPr>
          <p:cNvSpPr/>
          <p:nvPr/>
        </p:nvSpPr>
        <p:spPr>
          <a:xfrm>
            <a:off x="1356983" y="928688"/>
            <a:ext cx="1722585" cy="5421086"/>
          </a:xfrm>
          <a:prstGeom prst="roundRect">
            <a:avLst>
              <a:gd name="adj" fmla="val 78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GB" dirty="0"/>
              <a:t>Legend</a:t>
            </a:r>
          </a:p>
        </p:txBody>
      </p:sp>
      <p:grpSp>
        <p:nvGrpSpPr>
          <p:cNvPr id="10" name="Group 9">
            <a:extLst>
              <a:ext uri="{FF2B5EF4-FFF2-40B4-BE49-F238E27FC236}">
                <a16:creationId xmlns:a16="http://schemas.microsoft.com/office/drawing/2014/main" id="{AFAC6881-DF44-43D0-A0BA-1B6EAC4EBB1A}"/>
              </a:ext>
            </a:extLst>
          </p:cNvPr>
          <p:cNvGrpSpPr/>
          <p:nvPr/>
        </p:nvGrpSpPr>
        <p:grpSpPr>
          <a:xfrm>
            <a:off x="1683914" y="1475947"/>
            <a:ext cx="1049672" cy="1031591"/>
            <a:chOff x="925001" y="2225959"/>
            <a:chExt cx="1049672" cy="1031591"/>
          </a:xfrm>
        </p:grpSpPr>
        <p:sp>
          <p:nvSpPr>
            <p:cNvPr id="7" name="Oval 6">
              <a:extLst>
                <a:ext uri="{FF2B5EF4-FFF2-40B4-BE49-F238E27FC236}">
                  <a16:creationId xmlns:a16="http://schemas.microsoft.com/office/drawing/2014/main" id="{BA27C564-EE02-4D1D-BAE8-639D92E2DC5A}"/>
                </a:ext>
              </a:extLst>
            </p:cNvPr>
            <p:cNvSpPr/>
            <p:nvPr/>
          </p:nvSpPr>
          <p:spPr>
            <a:xfrm>
              <a:off x="983112" y="2305050"/>
              <a:ext cx="952500" cy="952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FAFEA49C-1409-4EFE-9387-D4445794E7F7}"/>
                </a:ext>
              </a:extLst>
            </p:cNvPr>
            <p:cNvSpPr/>
            <p:nvPr/>
          </p:nvSpPr>
          <p:spPr>
            <a:xfrm>
              <a:off x="925001" y="2225959"/>
              <a:ext cx="1049672"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Set (Set)</a:t>
              </a:r>
            </a:p>
          </p:txBody>
        </p:sp>
      </p:grpSp>
      <p:sp>
        <p:nvSpPr>
          <p:cNvPr id="11" name="Hexagon 10">
            <a:extLst>
              <a:ext uri="{FF2B5EF4-FFF2-40B4-BE49-F238E27FC236}">
                <a16:creationId xmlns:a16="http://schemas.microsoft.com/office/drawing/2014/main" id="{8F04FB69-3708-4085-B44D-8B41A9335189}"/>
              </a:ext>
            </a:extLst>
          </p:cNvPr>
          <p:cNvSpPr/>
          <p:nvPr/>
        </p:nvSpPr>
        <p:spPr>
          <a:xfrm>
            <a:off x="1683914" y="2671267"/>
            <a:ext cx="1001086"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Individual</a:t>
            </a:r>
          </a:p>
        </p:txBody>
      </p:sp>
      <p:sp>
        <p:nvSpPr>
          <p:cNvPr id="12" name="Oval 11">
            <a:extLst>
              <a:ext uri="{FF2B5EF4-FFF2-40B4-BE49-F238E27FC236}">
                <a16:creationId xmlns:a16="http://schemas.microsoft.com/office/drawing/2014/main" id="{AF911619-F4EB-4794-BCB4-86A5E7F1CD03}"/>
              </a:ext>
            </a:extLst>
          </p:cNvPr>
          <p:cNvSpPr/>
          <p:nvPr/>
        </p:nvSpPr>
        <p:spPr>
          <a:xfrm>
            <a:off x="1643260" y="3126662"/>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Set (element)</a:t>
            </a:r>
          </a:p>
        </p:txBody>
      </p:sp>
      <p:cxnSp>
        <p:nvCxnSpPr>
          <p:cNvPr id="20" name="Straight Arrow Connector 19">
            <a:extLst>
              <a:ext uri="{FF2B5EF4-FFF2-40B4-BE49-F238E27FC236}">
                <a16:creationId xmlns:a16="http://schemas.microsoft.com/office/drawing/2014/main" id="{3AFBC9E4-EDB9-44D2-A3DC-1DC55296B55E}"/>
              </a:ext>
            </a:extLst>
          </p:cNvPr>
          <p:cNvCxnSpPr>
            <a:cxnSpLocks/>
          </p:cNvCxnSpPr>
          <p:nvPr/>
        </p:nvCxnSpPr>
        <p:spPr>
          <a:xfrm>
            <a:off x="1663888" y="4101889"/>
            <a:ext cx="971550" cy="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413CE7BF-47D5-4FF5-8D9D-0BD316834BB1}"/>
              </a:ext>
            </a:extLst>
          </p:cNvPr>
          <p:cNvSpPr txBox="1"/>
          <p:nvPr/>
        </p:nvSpPr>
        <p:spPr>
          <a:xfrm>
            <a:off x="1766769" y="3798034"/>
            <a:ext cx="788229" cy="276999"/>
          </a:xfrm>
          <a:prstGeom prst="rect">
            <a:avLst/>
          </a:prstGeom>
          <a:noFill/>
        </p:spPr>
        <p:txBody>
          <a:bodyPr wrap="none" rtlCol="0">
            <a:spAutoFit/>
          </a:bodyPr>
          <a:lstStyle/>
          <a:p>
            <a:r>
              <a:rPr lang="en-GB" sz="1200" dirty="0">
                <a:solidFill>
                  <a:schemeClr val="accent2"/>
                </a:solidFill>
              </a:rPr>
              <a:t>Identity</a:t>
            </a:r>
          </a:p>
        </p:txBody>
      </p:sp>
      <p:grpSp>
        <p:nvGrpSpPr>
          <p:cNvPr id="14" name="Group 13">
            <a:extLst>
              <a:ext uri="{FF2B5EF4-FFF2-40B4-BE49-F238E27FC236}">
                <a16:creationId xmlns:a16="http://schemas.microsoft.com/office/drawing/2014/main" id="{FA3BDA36-53FD-4C0B-9725-1969A7412E76}"/>
              </a:ext>
            </a:extLst>
          </p:cNvPr>
          <p:cNvGrpSpPr/>
          <p:nvPr/>
        </p:nvGrpSpPr>
        <p:grpSpPr>
          <a:xfrm>
            <a:off x="1442515" y="4812014"/>
            <a:ext cx="1521665" cy="1461560"/>
            <a:chOff x="1442515" y="4812014"/>
            <a:chExt cx="1521665" cy="1461560"/>
          </a:xfrm>
        </p:grpSpPr>
        <p:cxnSp>
          <p:nvCxnSpPr>
            <p:cNvPr id="15" name="Straight Arrow Connector 14">
              <a:extLst>
                <a:ext uri="{FF2B5EF4-FFF2-40B4-BE49-F238E27FC236}">
                  <a16:creationId xmlns:a16="http://schemas.microsoft.com/office/drawing/2014/main" id="{6A5291D4-F767-46D6-A9ED-E54FA1423F21}"/>
                </a:ext>
              </a:extLst>
            </p:cNvPr>
            <p:cNvCxnSpPr>
              <a:cxnSpLocks/>
            </p:cNvCxnSpPr>
            <p:nvPr/>
          </p:nvCxnSpPr>
          <p:spPr>
            <a:xfrm>
              <a:off x="1709756" y="5497530"/>
              <a:ext cx="1102519" cy="0"/>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BFA35659-7791-4B38-AED9-AD0F7E0A047F}"/>
                </a:ext>
              </a:extLst>
            </p:cNvPr>
            <p:cNvSpPr txBox="1"/>
            <p:nvPr/>
          </p:nvSpPr>
          <p:spPr>
            <a:xfrm>
              <a:off x="1617413" y="5124825"/>
              <a:ext cx="1194862" cy="276999"/>
            </a:xfrm>
            <a:prstGeom prst="rect">
              <a:avLst/>
            </a:prstGeom>
            <a:noFill/>
          </p:spPr>
          <p:txBody>
            <a:bodyPr wrap="square" rtlCol="0">
              <a:spAutoFit/>
            </a:bodyPr>
            <a:lstStyle/>
            <a:p>
              <a:r>
                <a:rPr lang="en-GB" sz="1200" dirty="0">
                  <a:solidFill>
                    <a:schemeClr val="accent2"/>
                  </a:solidFill>
                </a:rPr>
                <a:t>element-set</a:t>
              </a:r>
            </a:p>
          </p:txBody>
        </p:sp>
        <p:sp>
          <p:nvSpPr>
            <p:cNvPr id="18" name="TextBox 17">
              <a:extLst>
                <a:ext uri="{FF2B5EF4-FFF2-40B4-BE49-F238E27FC236}">
                  <a16:creationId xmlns:a16="http://schemas.microsoft.com/office/drawing/2014/main" id="{6527B11A-18E8-4F11-8436-98297FC893BF}"/>
                </a:ext>
              </a:extLst>
            </p:cNvPr>
            <p:cNvSpPr txBox="1"/>
            <p:nvPr/>
          </p:nvSpPr>
          <p:spPr>
            <a:xfrm>
              <a:off x="1617413" y="5752490"/>
              <a:ext cx="1122423" cy="276999"/>
            </a:xfrm>
            <a:prstGeom prst="rect">
              <a:avLst/>
            </a:prstGeom>
            <a:noFill/>
          </p:spPr>
          <p:txBody>
            <a:bodyPr wrap="none" rtlCol="0">
              <a:spAutoFit/>
            </a:bodyPr>
            <a:lstStyle/>
            <a:p>
              <a:r>
                <a:rPr lang="en-GB" sz="1200" dirty="0">
                  <a:solidFill>
                    <a:schemeClr val="accent2"/>
                  </a:solidFill>
                </a:rPr>
                <a:t>sub-super-set</a:t>
              </a:r>
            </a:p>
          </p:txBody>
        </p:sp>
        <p:cxnSp>
          <p:nvCxnSpPr>
            <p:cNvPr id="24" name="Straight Arrow Connector 23">
              <a:extLst>
                <a:ext uri="{FF2B5EF4-FFF2-40B4-BE49-F238E27FC236}">
                  <a16:creationId xmlns:a16="http://schemas.microsoft.com/office/drawing/2014/main" id="{7F1E5CC1-BD1B-4069-86F5-57AA276A455F}"/>
                </a:ext>
              </a:extLst>
            </p:cNvPr>
            <p:cNvCxnSpPr>
              <a:cxnSpLocks/>
            </p:cNvCxnSpPr>
            <p:nvPr/>
          </p:nvCxnSpPr>
          <p:spPr>
            <a:xfrm>
              <a:off x="1709756" y="6129887"/>
              <a:ext cx="1080848" cy="1"/>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sp>
          <p:nvSpPr>
            <p:cNvPr id="31" name="Rectangle: Rounded Corners 30">
              <a:extLst>
                <a:ext uri="{FF2B5EF4-FFF2-40B4-BE49-F238E27FC236}">
                  <a16:creationId xmlns:a16="http://schemas.microsoft.com/office/drawing/2014/main" id="{F7D35C0C-395E-4A6B-A0FA-68A432A805F5}"/>
                </a:ext>
              </a:extLst>
            </p:cNvPr>
            <p:cNvSpPr/>
            <p:nvPr/>
          </p:nvSpPr>
          <p:spPr>
            <a:xfrm>
              <a:off x="1442515" y="4812014"/>
              <a:ext cx="1521665" cy="1461560"/>
            </a:xfrm>
            <a:prstGeom prst="roundRect">
              <a:avLst>
                <a:gd name="adj" fmla="val 78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GB" dirty="0"/>
                <a:t>Optional</a:t>
              </a:r>
            </a:p>
          </p:txBody>
        </p:sp>
      </p:grpSp>
    </p:spTree>
    <p:extLst>
      <p:ext uri="{BB962C8B-B14F-4D97-AF65-F5344CB8AC3E}">
        <p14:creationId xmlns:p14="http://schemas.microsoft.com/office/powerpoint/2010/main" val="27778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5DFF-9600-47E7-B775-35576C8DCD1E}"/>
              </a:ext>
            </a:extLst>
          </p:cNvPr>
          <p:cNvSpPr>
            <a:spLocks noGrp="1"/>
          </p:cNvSpPr>
          <p:nvPr>
            <p:ph type="title"/>
          </p:nvPr>
        </p:nvSpPr>
        <p:spPr/>
        <p:txBody>
          <a:bodyPr/>
          <a:lstStyle/>
          <a:p>
            <a:r>
              <a:rPr lang="en-GB" dirty="0"/>
              <a:t>OED powerset pattern: two member types</a:t>
            </a:r>
          </a:p>
        </p:txBody>
      </p:sp>
      <p:sp>
        <p:nvSpPr>
          <p:cNvPr id="8" name="Oval 7">
            <a:extLst>
              <a:ext uri="{FF2B5EF4-FFF2-40B4-BE49-F238E27FC236}">
                <a16:creationId xmlns:a16="http://schemas.microsoft.com/office/drawing/2014/main" id="{65A5B092-6B21-4158-B58A-9B2232BA6D43}"/>
              </a:ext>
            </a:extLst>
          </p:cNvPr>
          <p:cNvSpPr/>
          <p:nvPr/>
        </p:nvSpPr>
        <p:spPr>
          <a:xfrm>
            <a:off x="3103346" y="1494107"/>
            <a:ext cx="3565117" cy="475454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E4D1B83-C361-434A-84BA-9072B8101679}"/>
              </a:ext>
            </a:extLst>
          </p:cNvPr>
          <p:cNvSpPr/>
          <p:nvPr/>
        </p:nvSpPr>
        <p:spPr>
          <a:xfrm>
            <a:off x="3909932" y="1464749"/>
            <a:ext cx="1911892"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{England, Scotland}</a:t>
            </a:r>
          </a:p>
        </p:txBody>
      </p:sp>
      <p:sp>
        <p:nvSpPr>
          <p:cNvPr id="10" name="Oval 9">
            <a:extLst>
              <a:ext uri="{FF2B5EF4-FFF2-40B4-BE49-F238E27FC236}">
                <a16:creationId xmlns:a16="http://schemas.microsoft.com/office/drawing/2014/main" id="{FAAAD9EF-024D-4646-8C09-0DDC14DBC68F}"/>
              </a:ext>
            </a:extLst>
          </p:cNvPr>
          <p:cNvSpPr/>
          <p:nvPr/>
        </p:nvSpPr>
        <p:spPr>
          <a:xfrm>
            <a:off x="8283792" y="1492013"/>
            <a:ext cx="3565117" cy="47377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55A44A6B-EE87-42F1-B756-68155312660D}"/>
              </a:ext>
            </a:extLst>
          </p:cNvPr>
          <p:cNvSpPr/>
          <p:nvPr/>
        </p:nvSpPr>
        <p:spPr>
          <a:xfrm>
            <a:off x="8985626" y="1483221"/>
            <a:ext cx="2106486"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P({England, Scotland})</a:t>
            </a:r>
          </a:p>
        </p:txBody>
      </p:sp>
      <p:sp>
        <p:nvSpPr>
          <p:cNvPr id="16" name="Oval 15">
            <a:extLst>
              <a:ext uri="{FF2B5EF4-FFF2-40B4-BE49-F238E27FC236}">
                <a16:creationId xmlns:a16="http://schemas.microsoft.com/office/drawing/2014/main" id="{F9EA552B-FC60-428F-919D-F2B70766B6AC}"/>
              </a:ext>
            </a:extLst>
          </p:cNvPr>
          <p:cNvSpPr/>
          <p:nvPr/>
        </p:nvSpPr>
        <p:spPr>
          <a:xfrm>
            <a:off x="10150660" y="2513938"/>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{England}</a:t>
            </a:r>
          </a:p>
        </p:txBody>
      </p:sp>
      <p:sp>
        <p:nvSpPr>
          <p:cNvPr id="17" name="Oval 16">
            <a:extLst>
              <a:ext uri="{FF2B5EF4-FFF2-40B4-BE49-F238E27FC236}">
                <a16:creationId xmlns:a16="http://schemas.microsoft.com/office/drawing/2014/main" id="{6C4D3499-A8BF-4E7D-9B82-AC6A0CE5AE86}"/>
              </a:ext>
            </a:extLst>
          </p:cNvPr>
          <p:cNvSpPr/>
          <p:nvPr/>
        </p:nvSpPr>
        <p:spPr>
          <a:xfrm>
            <a:off x="8789835" y="4056648"/>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{England, Scotland}</a:t>
            </a:r>
          </a:p>
        </p:txBody>
      </p:sp>
      <p:sp>
        <p:nvSpPr>
          <p:cNvPr id="21" name="Oval 20">
            <a:extLst>
              <a:ext uri="{FF2B5EF4-FFF2-40B4-BE49-F238E27FC236}">
                <a16:creationId xmlns:a16="http://schemas.microsoft.com/office/drawing/2014/main" id="{A7FD7A7A-6F41-4CC4-8F0F-B8983B4EB3C4}"/>
              </a:ext>
            </a:extLst>
          </p:cNvPr>
          <p:cNvSpPr/>
          <p:nvPr/>
        </p:nvSpPr>
        <p:spPr>
          <a:xfrm>
            <a:off x="9946194" y="5161305"/>
            <a:ext cx="1200229"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{Scotland}</a:t>
            </a:r>
          </a:p>
        </p:txBody>
      </p:sp>
      <p:grpSp>
        <p:nvGrpSpPr>
          <p:cNvPr id="22" name="Group 21">
            <a:extLst>
              <a:ext uri="{FF2B5EF4-FFF2-40B4-BE49-F238E27FC236}">
                <a16:creationId xmlns:a16="http://schemas.microsoft.com/office/drawing/2014/main" id="{02655726-F887-4D8B-B57E-023ADFBDA8E9}"/>
              </a:ext>
            </a:extLst>
          </p:cNvPr>
          <p:cNvGrpSpPr/>
          <p:nvPr/>
        </p:nvGrpSpPr>
        <p:grpSpPr>
          <a:xfrm>
            <a:off x="5821824" y="1557123"/>
            <a:ext cx="3126933" cy="118896"/>
            <a:chOff x="-370493" y="5941983"/>
            <a:chExt cx="3126933" cy="118896"/>
          </a:xfrm>
        </p:grpSpPr>
        <p:sp>
          <p:nvSpPr>
            <p:cNvPr id="23" name="Arrow: Right 22">
              <a:extLst>
                <a:ext uri="{FF2B5EF4-FFF2-40B4-BE49-F238E27FC236}">
                  <a16:creationId xmlns:a16="http://schemas.microsoft.com/office/drawing/2014/main" id="{0E259407-9F03-4014-9821-2426301856F8}"/>
                </a:ext>
              </a:extLst>
            </p:cNvPr>
            <p:cNvSpPr/>
            <p:nvPr/>
          </p:nvSpPr>
          <p:spPr>
            <a:xfrm>
              <a:off x="2376022" y="5941983"/>
              <a:ext cx="201953" cy="118896"/>
            </a:xfrm>
            <a:prstGeom prst="rightArrow">
              <a:avLst>
                <a:gd name="adj1" fmla="val 21866"/>
                <a:gd name="adj2" fmla="val 176870"/>
              </a:avLst>
            </a:prstGeom>
            <a:solidFill>
              <a:schemeClr val="bg1"/>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AFB239B-6C58-4D7B-9F00-10E8DEACB991}"/>
                </a:ext>
              </a:extLst>
            </p:cNvPr>
            <p:cNvSpPr/>
            <p:nvPr/>
          </p:nvSpPr>
          <p:spPr>
            <a:xfrm>
              <a:off x="2554487" y="5941983"/>
              <a:ext cx="201953" cy="118896"/>
            </a:xfrm>
            <a:prstGeom prst="rightArrow">
              <a:avLst>
                <a:gd name="adj1" fmla="val 21866"/>
                <a:gd name="adj2" fmla="val 176870"/>
              </a:avLst>
            </a:prstGeom>
            <a:solidFill>
              <a:schemeClr val="bg1"/>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4CEAA593-76E6-4B7E-978F-38C8DB80FAE4}"/>
                </a:ext>
              </a:extLst>
            </p:cNvPr>
            <p:cNvCxnSpPr>
              <a:cxnSpLocks/>
              <a:stCxn id="9" idx="3"/>
            </p:cNvCxnSpPr>
            <p:nvPr/>
          </p:nvCxnSpPr>
          <p:spPr>
            <a:xfrm>
              <a:off x="-370493" y="5982959"/>
              <a:ext cx="2746515" cy="18472"/>
            </a:xfrm>
            <a:prstGeom prst="line">
              <a:avLst/>
            </a:prstGeom>
            <a:solidFill>
              <a:schemeClr val="bg1"/>
            </a:solidFill>
            <a:ln w="44450">
              <a:solidFill>
                <a:schemeClr val="accent2"/>
              </a:solidFill>
              <a:prstDash val="sysDash"/>
            </a:ln>
          </p:spPr>
          <p:style>
            <a:lnRef idx="2">
              <a:schemeClr val="accent2">
                <a:shade val="50000"/>
              </a:schemeClr>
            </a:lnRef>
            <a:fillRef idx="1">
              <a:schemeClr val="accent2"/>
            </a:fillRef>
            <a:effectRef idx="0">
              <a:schemeClr val="accent2"/>
            </a:effectRef>
            <a:fontRef idx="minor">
              <a:schemeClr val="lt1"/>
            </a:fontRef>
          </p:style>
        </p:cxnSp>
      </p:grpSp>
      <p:cxnSp>
        <p:nvCxnSpPr>
          <p:cNvPr id="33" name="Straight Arrow Connector 32">
            <a:extLst>
              <a:ext uri="{FF2B5EF4-FFF2-40B4-BE49-F238E27FC236}">
                <a16:creationId xmlns:a16="http://schemas.microsoft.com/office/drawing/2014/main" id="{B73F4D80-7CD5-49B4-823D-38DD7C927700}"/>
              </a:ext>
            </a:extLst>
          </p:cNvPr>
          <p:cNvCxnSpPr>
            <a:cxnSpLocks/>
            <a:stCxn id="37" idx="6"/>
            <a:endCxn id="16" idx="2"/>
          </p:cNvCxnSpPr>
          <p:nvPr/>
        </p:nvCxnSpPr>
        <p:spPr>
          <a:xfrm flipV="1">
            <a:off x="5346112" y="2812638"/>
            <a:ext cx="4804548" cy="18028"/>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597EE24F-536B-46EB-82C6-DBE569008C20}"/>
              </a:ext>
            </a:extLst>
          </p:cNvPr>
          <p:cNvCxnSpPr>
            <a:cxnSpLocks/>
            <a:stCxn id="8" idx="6"/>
            <a:endCxn id="17" idx="2"/>
          </p:cNvCxnSpPr>
          <p:nvPr/>
        </p:nvCxnSpPr>
        <p:spPr>
          <a:xfrm>
            <a:off x="6668463" y="3871378"/>
            <a:ext cx="2121372" cy="48397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90626976-A02C-421B-8FEF-832CBE3DDF5B}"/>
              </a:ext>
            </a:extLst>
          </p:cNvPr>
          <p:cNvCxnSpPr>
            <a:cxnSpLocks/>
            <a:stCxn id="40" idx="6"/>
            <a:endCxn id="21" idx="2"/>
          </p:cNvCxnSpPr>
          <p:nvPr/>
        </p:nvCxnSpPr>
        <p:spPr>
          <a:xfrm>
            <a:off x="5035970" y="5437888"/>
            <a:ext cx="4910224" cy="22117"/>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sp>
        <p:nvSpPr>
          <p:cNvPr id="13" name="Hexagon 12">
            <a:extLst>
              <a:ext uri="{FF2B5EF4-FFF2-40B4-BE49-F238E27FC236}">
                <a16:creationId xmlns:a16="http://schemas.microsoft.com/office/drawing/2014/main" id="{0698537C-5907-462C-BF37-1E0EA5EB2B4D}"/>
              </a:ext>
            </a:extLst>
          </p:cNvPr>
          <p:cNvSpPr/>
          <p:nvPr/>
        </p:nvSpPr>
        <p:spPr>
          <a:xfrm>
            <a:off x="4010608" y="5304538"/>
            <a:ext cx="95250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Scotland</a:t>
            </a:r>
          </a:p>
        </p:txBody>
      </p:sp>
      <p:sp>
        <p:nvSpPr>
          <p:cNvPr id="40" name="Oval 39">
            <a:extLst>
              <a:ext uri="{FF2B5EF4-FFF2-40B4-BE49-F238E27FC236}">
                <a16:creationId xmlns:a16="http://schemas.microsoft.com/office/drawing/2014/main" id="{488ABFEF-2A65-42AC-B4CD-7A133E4FB0AE}"/>
              </a:ext>
            </a:extLst>
          </p:cNvPr>
          <p:cNvSpPr/>
          <p:nvPr/>
        </p:nvSpPr>
        <p:spPr>
          <a:xfrm>
            <a:off x="3937746" y="4995746"/>
            <a:ext cx="1098224" cy="88428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B88CEC8C-F1B7-4890-AD4D-B0CA0324C3B5}"/>
              </a:ext>
            </a:extLst>
          </p:cNvPr>
          <p:cNvCxnSpPr>
            <a:cxnSpLocks/>
            <a:stCxn id="37" idx="2"/>
          </p:cNvCxnSpPr>
          <p:nvPr/>
        </p:nvCxnSpPr>
        <p:spPr>
          <a:xfrm flipH="1" flipV="1">
            <a:off x="3526971" y="2388524"/>
            <a:ext cx="720917" cy="442142"/>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1E110445-D5E6-4F6D-B25F-49F362CC5C60}"/>
              </a:ext>
            </a:extLst>
          </p:cNvPr>
          <p:cNvCxnSpPr>
            <a:cxnSpLocks/>
            <a:stCxn id="40" idx="2"/>
            <a:endCxn id="8" idx="3"/>
          </p:cNvCxnSpPr>
          <p:nvPr/>
        </p:nvCxnSpPr>
        <p:spPr>
          <a:xfrm flipH="1">
            <a:off x="3625445" y="5437888"/>
            <a:ext cx="312301" cy="114474"/>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sp>
        <p:nvSpPr>
          <p:cNvPr id="12" name="Hexagon 11">
            <a:extLst>
              <a:ext uri="{FF2B5EF4-FFF2-40B4-BE49-F238E27FC236}">
                <a16:creationId xmlns:a16="http://schemas.microsoft.com/office/drawing/2014/main" id="{7A25ECB9-0D0C-4BD7-9B64-AF403A659AE3}"/>
              </a:ext>
            </a:extLst>
          </p:cNvPr>
          <p:cNvSpPr/>
          <p:nvPr/>
        </p:nvSpPr>
        <p:spPr>
          <a:xfrm>
            <a:off x="4315384" y="2715155"/>
            <a:ext cx="95250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England</a:t>
            </a:r>
          </a:p>
        </p:txBody>
      </p:sp>
      <p:sp>
        <p:nvSpPr>
          <p:cNvPr id="37" name="Oval 36">
            <a:extLst>
              <a:ext uri="{FF2B5EF4-FFF2-40B4-BE49-F238E27FC236}">
                <a16:creationId xmlns:a16="http://schemas.microsoft.com/office/drawing/2014/main" id="{C2FDACC4-C4BD-4DE9-B815-144FC07EA3E9}"/>
              </a:ext>
            </a:extLst>
          </p:cNvPr>
          <p:cNvSpPr/>
          <p:nvPr/>
        </p:nvSpPr>
        <p:spPr>
          <a:xfrm>
            <a:off x="4247888" y="2388524"/>
            <a:ext cx="1098224" cy="88428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2" name="Straight Arrow Connector 51">
            <a:extLst>
              <a:ext uri="{FF2B5EF4-FFF2-40B4-BE49-F238E27FC236}">
                <a16:creationId xmlns:a16="http://schemas.microsoft.com/office/drawing/2014/main" id="{63FED60B-2F03-4D6D-AEBC-F3EFE9F02D79}"/>
              </a:ext>
            </a:extLst>
          </p:cNvPr>
          <p:cNvCxnSpPr>
            <a:cxnSpLocks/>
            <a:endCxn id="37" idx="0"/>
          </p:cNvCxnSpPr>
          <p:nvPr/>
        </p:nvCxnSpPr>
        <p:spPr>
          <a:xfrm flipV="1">
            <a:off x="4797000" y="2388524"/>
            <a:ext cx="0" cy="30992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D58EB340-8D76-43C2-B527-B2DC94BFBE6C}"/>
              </a:ext>
            </a:extLst>
          </p:cNvPr>
          <p:cNvCxnSpPr>
            <a:cxnSpLocks/>
            <a:endCxn id="40" idx="0"/>
          </p:cNvCxnSpPr>
          <p:nvPr/>
        </p:nvCxnSpPr>
        <p:spPr>
          <a:xfrm flipV="1">
            <a:off x="4478341" y="4995746"/>
            <a:ext cx="8517" cy="29493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55" name="Rectangle: Rounded Corners 54">
            <a:extLst>
              <a:ext uri="{FF2B5EF4-FFF2-40B4-BE49-F238E27FC236}">
                <a16:creationId xmlns:a16="http://schemas.microsoft.com/office/drawing/2014/main" id="{328278ED-94A5-4431-822E-815EA4862ABC}"/>
              </a:ext>
            </a:extLst>
          </p:cNvPr>
          <p:cNvSpPr/>
          <p:nvPr/>
        </p:nvSpPr>
        <p:spPr>
          <a:xfrm>
            <a:off x="1014932" y="928688"/>
            <a:ext cx="1722585" cy="5421086"/>
          </a:xfrm>
          <a:prstGeom prst="roundRect">
            <a:avLst>
              <a:gd name="adj" fmla="val 78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GB" dirty="0"/>
              <a:t>Legend</a:t>
            </a:r>
          </a:p>
        </p:txBody>
      </p:sp>
      <p:grpSp>
        <p:nvGrpSpPr>
          <p:cNvPr id="56" name="Group 55">
            <a:extLst>
              <a:ext uri="{FF2B5EF4-FFF2-40B4-BE49-F238E27FC236}">
                <a16:creationId xmlns:a16="http://schemas.microsoft.com/office/drawing/2014/main" id="{4FE2FD50-68F5-4A3D-9A57-07A695819A8C}"/>
              </a:ext>
            </a:extLst>
          </p:cNvPr>
          <p:cNvGrpSpPr/>
          <p:nvPr/>
        </p:nvGrpSpPr>
        <p:grpSpPr>
          <a:xfrm>
            <a:off x="1341863" y="1475947"/>
            <a:ext cx="1049672" cy="1031591"/>
            <a:chOff x="925001" y="2225959"/>
            <a:chExt cx="1049672" cy="1031591"/>
          </a:xfrm>
        </p:grpSpPr>
        <p:sp>
          <p:nvSpPr>
            <p:cNvPr id="57" name="Oval 56">
              <a:extLst>
                <a:ext uri="{FF2B5EF4-FFF2-40B4-BE49-F238E27FC236}">
                  <a16:creationId xmlns:a16="http://schemas.microsoft.com/office/drawing/2014/main" id="{BB1AEFAB-D515-4DF8-8046-FC2D7DED1E6D}"/>
                </a:ext>
              </a:extLst>
            </p:cNvPr>
            <p:cNvSpPr/>
            <p:nvPr/>
          </p:nvSpPr>
          <p:spPr>
            <a:xfrm>
              <a:off x="983112" y="2305050"/>
              <a:ext cx="952500" cy="952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8D10D5BB-2758-40CD-8C90-7B60DA753950}"/>
                </a:ext>
              </a:extLst>
            </p:cNvPr>
            <p:cNvSpPr/>
            <p:nvPr/>
          </p:nvSpPr>
          <p:spPr>
            <a:xfrm>
              <a:off x="925001" y="2225959"/>
              <a:ext cx="1049672"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Set (Set)</a:t>
              </a:r>
            </a:p>
          </p:txBody>
        </p:sp>
      </p:grpSp>
      <p:sp>
        <p:nvSpPr>
          <p:cNvPr id="59" name="Hexagon 58">
            <a:extLst>
              <a:ext uri="{FF2B5EF4-FFF2-40B4-BE49-F238E27FC236}">
                <a16:creationId xmlns:a16="http://schemas.microsoft.com/office/drawing/2014/main" id="{4379AD63-7CB7-4178-8D7D-45D54E329287}"/>
              </a:ext>
            </a:extLst>
          </p:cNvPr>
          <p:cNvSpPr/>
          <p:nvPr/>
        </p:nvSpPr>
        <p:spPr>
          <a:xfrm>
            <a:off x="1301209" y="2671267"/>
            <a:ext cx="104174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Individual</a:t>
            </a:r>
          </a:p>
        </p:txBody>
      </p:sp>
      <p:sp>
        <p:nvSpPr>
          <p:cNvPr id="60" name="Oval 59">
            <a:extLst>
              <a:ext uri="{FF2B5EF4-FFF2-40B4-BE49-F238E27FC236}">
                <a16:creationId xmlns:a16="http://schemas.microsoft.com/office/drawing/2014/main" id="{08D708E9-FE3F-4D30-AF08-68CC2D54258B}"/>
              </a:ext>
            </a:extLst>
          </p:cNvPr>
          <p:cNvSpPr/>
          <p:nvPr/>
        </p:nvSpPr>
        <p:spPr>
          <a:xfrm>
            <a:off x="1301209" y="3126662"/>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Set (element)</a:t>
            </a:r>
          </a:p>
        </p:txBody>
      </p:sp>
      <p:cxnSp>
        <p:nvCxnSpPr>
          <p:cNvPr id="61" name="Straight Arrow Connector 60">
            <a:extLst>
              <a:ext uri="{FF2B5EF4-FFF2-40B4-BE49-F238E27FC236}">
                <a16:creationId xmlns:a16="http://schemas.microsoft.com/office/drawing/2014/main" id="{24B80D15-5A83-410D-B9DC-F284E006B784}"/>
              </a:ext>
            </a:extLst>
          </p:cNvPr>
          <p:cNvCxnSpPr>
            <a:cxnSpLocks/>
          </p:cNvCxnSpPr>
          <p:nvPr/>
        </p:nvCxnSpPr>
        <p:spPr>
          <a:xfrm>
            <a:off x="1321837" y="4101889"/>
            <a:ext cx="971550" cy="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sp>
        <p:nvSpPr>
          <p:cNvPr id="62" name="TextBox 61">
            <a:extLst>
              <a:ext uri="{FF2B5EF4-FFF2-40B4-BE49-F238E27FC236}">
                <a16:creationId xmlns:a16="http://schemas.microsoft.com/office/drawing/2014/main" id="{25A2351C-9FB9-480C-A15F-8B56449302AE}"/>
              </a:ext>
            </a:extLst>
          </p:cNvPr>
          <p:cNvSpPr txBox="1"/>
          <p:nvPr/>
        </p:nvSpPr>
        <p:spPr>
          <a:xfrm>
            <a:off x="1424718" y="3798034"/>
            <a:ext cx="788229" cy="276999"/>
          </a:xfrm>
          <a:prstGeom prst="rect">
            <a:avLst/>
          </a:prstGeom>
          <a:noFill/>
        </p:spPr>
        <p:txBody>
          <a:bodyPr wrap="none" rtlCol="0">
            <a:spAutoFit/>
          </a:bodyPr>
          <a:lstStyle/>
          <a:p>
            <a:r>
              <a:rPr lang="en-GB" sz="1200" dirty="0">
                <a:solidFill>
                  <a:schemeClr val="accent2"/>
                </a:solidFill>
              </a:rPr>
              <a:t>Identity</a:t>
            </a:r>
          </a:p>
        </p:txBody>
      </p:sp>
      <p:sp>
        <p:nvSpPr>
          <p:cNvPr id="63" name="TextBox 62">
            <a:extLst>
              <a:ext uri="{FF2B5EF4-FFF2-40B4-BE49-F238E27FC236}">
                <a16:creationId xmlns:a16="http://schemas.microsoft.com/office/drawing/2014/main" id="{AAC7C64E-B0F7-4D9C-88BD-C7EE3D848C51}"/>
              </a:ext>
            </a:extLst>
          </p:cNvPr>
          <p:cNvSpPr txBox="1"/>
          <p:nvPr/>
        </p:nvSpPr>
        <p:spPr>
          <a:xfrm>
            <a:off x="1070976" y="4329992"/>
            <a:ext cx="1454244" cy="461665"/>
          </a:xfrm>
          <a:prstGeom prst="rect">
            <a:avLst/>
          </a:prstGeom>
          <a:noFill/>
        </p:spPr>
        <p:txBody>
          <a:bodyPr wrap="none" rtlCol="0">
            <a:spAutoFit/>
          </a:bodyPr>
          <a:lstStyle/>
          <a:p>
            <a:r>
              <a:rPr lang="en-GB" sz="1200" dirty="0">
                <a:solidFill>
                  <a:schemeClr val="accent2"/>
                </a:solidFill>
              </a:rPr>
              <a:t>power-element-set</a:t>
            </a:r>
          </a:p>
          <a:p>
            <a:endParaRPr lang="en-GB" sz="1200" dirty="0">
              <a:solidFill>
                <a:schemeClr val="accent2"/>
              </a:solidFill>
            </a:endParaRPr>
          </a:p>
        </p:txBody>
      </p:sp>
      <p:grpSp>
        <p:nvGrpSpPr>
          <p:cNvPr id="64" name="Group 63">
            <a:extLst>
              <a:ext uri="{FF2B5EF4-FFF2-40B4-BE49-F238E27FC236}">
                <a16:creationId xmlns:a16="http://schemas.microsoft.com/office/drawing/2014/main" id="{A366BCC9-C49E-498D-9C7B-E8DEFC667F3E}"/>
              </a:ext>
            </a:extLst>
          </p:cNvPr>
          <p:cNvGrpSpPr/>
          <p:nvPr/>
        </p:nvGrpSpPr>
        <p:grpSpPr>
          <a:xfrm>
            <a:off x="1275362" y="4633670"/>
            <a:ext cx="1191293" cy="118896"/>
            <a:chOff x="1565147" y="5941983"/>
            <a:chExt cx="1191293" cy="118896"/>
          </a:xfrm>
        </p:grpSpPr>
        <p:sp>
          <p:nvSpPr>
            <p:cNvPr id="65" name="Arrow: Right 64">
              <a:extLst>
                <a:ext uri="{FF2B5EF4-FFF2-40B4-BE49-F238E27FC236}">
                  <a16:creationId xmlns:a16="http://schemas.microsoft.com/office/drawing/2014/main" id="{63690D65-F3F5-4611-A000-175F717BF270}"/>
                </a:ext>
              </a:extLst>
            </p:cNvPr>
            <p:cNvSpPr/>
            <p:nvPr/>
          </p:nvSpPr>
          <p:spPr>
            <a:xfrm>
              <a:off x="2376022" y="5941983"/>
              <a:ext cx="201953" cy="118896"/>
            </a:xfrm>
            <a:prstGeom prst="rightArrow">
              <a:avLst>
                <a:gd name="adj1" fmla="val 21866"/>
                <a:gd name="adj2" fmla="val 176870"/>
              </a:avLst>
            </a:prstGeom>
            <a:solidFill>
              <a:schemeClr val="bg1"/>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6" name="Arrow: Right 65">
              <a:extLst>
                <a:ext uri="{FF2B5EF4-FFF2-40B4-BE49-F238E27FC236}">
                  <a16:creationId xmlns:a16="http://schemas.microsoft.com/office/drawing/2014/main" id="{F9D8F3D6-DC55-4CE7-BE8D-5E7C9E8FA7B8}"/>
                </a:ext>
              </a:extLst>
            </p:cNvPr>
            <p:cNvSpPr/>
            <p:nvPr/>
          </p:nvSpPr>
          <p:spPr>
            <a:xfrm>
              <a:off x="2554487" y="5941983"/>
              <a:ext cx="201953" cy="118896"/>
            </a:xfrm>
            <a:prstGeom prst="rightArrow">
              <a:avLst>
                <a:gd name="adj1" fmla="val 21866"/>
                <a:gd name="adj2" fmla="val 176870"/>
              </a:avLst>
            </a:prstGeom>
            <a:solidFill>
              <a:schemeClr val="bg1"/>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6A6A3A5F-0A31-4284-958C-6BECAA14AAE0}"/>
                </a:ext>
              </a:extLst>
            </p:cNvPr>
            <p:cNvCxnSpPr>
              <a:cxnSpLocks/>
              <a:endCxn id="65" idx="1"/>
            </p:cNvCxnSpPr>
            <p:nvPr/>
          </p:nvCxnSpPr>
          <p:spPr>
            <a:xfrm>
              <a:off x="1565147" y="6001431"/>
              <a:ext cx="810875" cy="0"/>
            </a:xfrm>
            <a:prstGeom prst="line">
              <a:avLst/>
            </a:prstGeom>
            <a:solidFill>
              <a:schemeClr val="bg1"/>
            </a:solidFill>
            <a:ln w="44450">
              <a:solidFill>
                <a:schemeClr val="accent2"/>
              </a:solidFill>
              <a:prstDash val="sysDash"/>
            </a:ln>
          </p:spPr>
          <p:style>
            <a:lnRef idx="2">
              <a:schemeClr val="accent2">
                <a:shade val="50000"/>
              </a:schemeClr>
            </a:lnRef>
            <a:fillRef idx="1">
              <a:schemeClr val="accent2"/>
            </a:fillRef>
            <a:effectRef idx="0">
              <a:schemeClr val="accent2"/>
            </a:effectRef>
            <a:fontRef idx="minor">
              <a:schemeClr val="lt1"/>
            </a:fontRef>
          </p:style>
        </p:cxnSp>
      </p:grpSp>
      <p:grpSp>
        <p:nvGrpSpPr>
          <p:cNvPr id="68" name="Group 67">
            <a:extLst>
              <a:ext uri="{FF2B5EF4-FFF2-40B4-BE49-F238E27FC236}">
                <a16:creationId xmlns:a16="http://schemas.microsoft.com/office/drawing/2014/main" id="{E32B02BC-3296-4752-8638-27EF6455CC85}"/>
              </a:ext>
            </a:extLst>
          </p:cNvPr>
          <p:cNvGrpSpPr/>
          <p:nvPr/>
        </p:nvGrpSpPr>
        <p:grpSpPr>
          <a:xfrm>
            <a:off x="1100464" y="4812014"/>
            <a:ext cx="1521665" cy="1461560"/>
            <a:chOff x="1442515" y="4812014"/>
            <a:chExt cx="1521665" cy="1461560"/>
          </a:xfrm>
        </p:grpSpPr>
        <p:cxnSp>
          <p:nvCxnSpPr>
            <p:cNvPr id="69" name="Straight Arrow Connector 68">
              <a:extLst>
                <a:ext uri="{FF2B5EF4-FFF2-40B4-BE49-F238E27FC236}">
                  <a16:creationId xmlns:a16="http://schemas.microsoft.com/office/drawing/2014/main" id="{93815AFA-EF8B-4926-892C-A47751F6B5D9}"/>
                </a:ext>
              </a:extLst>
            </p:cNvPr>
            <p:cNvCxnSpPr>
              <a:cxnSpLocks/>
            </p:cNvCxnSpPr>
            <p:nvPr/>
          </p:nvCxnSpPr>
          <p:spPr>
            <a:xfrm>
              <a:off x="1709756" y="5497530"/>
              <a:ext cx="1102519" cy="0"/>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F449C011-11D8-46DF-9F61-475B6E37802B}"/>
                </a:ext>
              </a:extLst>
            </p:cNvPr>
            <p:cNvSpPr txBox="1"/>
            <p:nvPr/>
          </p:nvSpPr>
          <p:spPr>
            <a:xfrm>
              <a:off x="1617413" y="5124825"/>
              <a:ext cx="986167" cy="276999"/>
            </a:xfrm>
            <a:prstGeom prst="rect">
              <a:avLst/>
            </a:prstGeom>
            <a:noFill/>
          </p:spPr>
          <p:txBody>
            <a:bodyPr wrap="none" rtlCol="0">
              <a:spAutoFit/>
            </a:bodyPr>
            <a:lstStyle/>
            <a:p>
              <a:r>
                <a:rPr lang="en-GB" sz="1200" dirty="0">
                  <a:solidFill>
                    <a:schemeClr val="accent2"/>
                  </a:solidFill>
                </a:rPr>
                <a:t>element-set</a:t>
              </a:r>
            </a:p>
          </p:txBody>
        </p:sp>
        <p:sp>
          <p:nvSpPr>
            <p:cNvPr id="71" name="TextBox 70">
              <a:extLst>
                <a:ext uri="{FF2B5EF4-FFF2-40B4-BE49-F238E27FC236}">
                  <a16:creationId xmlns:a16="http://schemas.microsoft.com/office/drawing/2014/main" id="{E64E4175-1D00-480E-BE92-24F8D64CA608}"/>
                </a:ext>
              </a:extLst>
            </p:cNvPr>
            <p:cNvSpPr txBox="1"/>
            <p:nvPr/>
          </p:nvSpPr>
          <p:spPr>
            <a:xfrm>
              <a:off x="1617413" y="5752490"/>
              <a:ext cx="1122423" cy="276999"/>
            </a:xfrm>
            <a:prstGeom prst="rect">
              <a:avLst/>
            </a:prstGeom>
            <a:noFill/>
          </p:spPr>
          <p:txBody>
            <a:bodyPr wrap="none" rtlCol="0">
              <a:spAutoFit/>
            </a:bodyPr>
            <a:lstStyle/>
            <a:p>
              <a:r>
                <a:rPr lang="en-GB" sz="1200" dirty="0">
                  <a:solidFill>
                    <a:schemeClr val="accent2"/>
                  </a:solidFill>
                </a:rPr>
                <a:t>sub-super-set</a:t>
              </a:r>
            </a:p>
          </p:txBody>
        </p:sp>
        <p:cxnSp>
          <p:nvCxnSpPr>
            <p:cNvPr id="72" name="Straight Arrow Connector 71">
              <a:extLst>
                <a:ext uri="{FF2B5EF4-FFF2-40B4-BE49-F238E27FC236}">
                  <a16:creationId xmlns:a16="http://schemas.microsoft.com/office/drawing/2014/main" id="{EBC07610-BF16-4158-B8EF-C3EDF7264F0F}"/>
                </a:ext>
              </a:extLst>
            </p:cNvPr>
            <p:cNvCxnSpPr>
              <a:cxnSpLocks/>
            </p:cNvCxnSpPr>
            <p:nvPr/>
          </p:nvCxnSpPr>
          <p:spPr>
            <a:xfrm>
              <a:off x="1709756" y="6129887"/>
              <a:ext cx="1080848" cy="1"/>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sp>
          <p:nvSpPr>
            <p:cNvPr id="73" name="Rectangle: Rounded Corners 72">
              <a:extLst>
                <a:ext uri="{FF2B5EF4-FFF2-40B4-BE49-F238E27FC236}">
                  <a16:creationId xmlns:a16="http://schemas.microsoft.com/office/drawing/2014/main" id="{D4EA4078-FB8A-4C2E-9458-25FDF8607BDB}"/>
                </a:ext>
              </a:extLst>
            </p:cNvPr>
            <p:cNvSpPr/>
            <p:nvPr/>
          </p:nvSpPr>
          <p:spPr>
            <a:xfrm>
              <a:off x="1442515" y="4812014"/>
              <a:ext cx="1521665" cy="1461560"/>
            </a:xfrm>
            <a:prstGeom prst="roundRect">
              <a:avLst>
                <a:gd name="adj" fmla="val 78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GB" dirty="0"/>
                <a:t>Optional</a:t>
              </a:r>
            </a:p>
          </p:txBody>
        </p:sp>
      </p:grpSp>
      <p:cxnSp>
        <p:nvCxnSpPr>
          <p:cNvPr id="74" name="Straight Arrow Connector 73">
            <a:extLst>
              <a:ext uri="{FF2B5EF4-FFF2-40B4-BE49-F238E27FC236}">
                <a16:creationId xmlns:a16="http://schemas.microsoft.com/office/drawing/2014/main" id="{D68C0EFD-F61C-416A-89EB-A87FEA1A5DD4}"/>
              </a:ext>
            </a:extLst>
          </p:cNvPr>
          <p:cNvCxnSpPr>
            <a:cxnSpLocks/>
            <a:stCxn id="16" idx="7"/>
            <a:endCxn id="10" idx="7"/>
          </p:cNvCxnSpPr>
          <p:nvPr/>
        </p:nvCxnSpPr>
        <p:spPr>
          <a:xfrm flipV="1">
            <a:off x="11116012" y="2185836"/>
            <a:ext cx="210798" cy="415589"/>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75" name="Straight Arrow Connector 74">
            <a:extLst>
              <a:ext uri="{FF2B5EF4-FFF2-40B4-BE49-F238E27FC236}">
                <a16:creationId xmlns:a16="http://schemas.microsoft.com/office/drawing/2014/main" id="{CE9F1779-8594-4187-B8C6-CDA566F0CA5A}"/>
              </a:ext>
            </a:extLst>
          </p:cNvPr>
          <p:cNvCxnSpPr>
            <a:cxnSpLocks/>
            <a:stCxn id="21" idx="7"/>
            <a:endCxn id="10" idx="6"/>
          </p:cNvCxnSpPr>
          <p:nvPr/>
        </p:nvCxnSpPr>
        <p:spPr>
          <a:xfrm flipV="1">
            <a:off x="10970654" y="3860873"/>
            <a:ext cx="878255" cy="1387919"/>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5347CA0D-B3EB-40E5-B1EB-65307DF2CB0A}"/>
              </a:ext>
            </a:extLst>
          </p:cNvPr>
          <p:cNvCxnSpPr>
            <a:cxnSpLocks/>
            <a:stCxn id="17" idx="1"/>
            <a:endCxn id="10" idx="2"/>
          </p:cNvCxnSpPr>
          <p:nvPr/>
        </p:nvCxnSpPr>
        <p:spPr>
          <a:xfrm flipH="1" flipV="1">
            <a:off x="8283792" y="3860873"/>
            <a:ext cx="671671" cy="28326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4" name="Slide Number Placeholder 3">
            <a:extLst>
              <a:ext uri="{FF2B5EF4-FFF2-40B4-BE49-F238E27FC236}">
                <a16:creationId xmlns:a16="http://schemas.microsoft.com/office/drawing/2014/main" id="{411F688C-BB9E-5E94-9CE8-157418424E42}"/>
              </a:ext>
            </a:extLst>
          </p:cNvPr>
          <p:cNvSpPr>
            <a:spLocks noGrp="1"/>
          </p:cNvSpPr>
          <p:nvPr>
            <p:ph type="sldNum" sz="quarter" idx="10"/>
          </p:nvPr>
        </p:nvSpPr>
        <p:spPr/>
        <p:txBody>
          <a:bodyPr/>
          <a:lstStyle/>
          <a:p>
            <a:pPr>
              <a:defRPr/>
            </a:pPr>
            <a:fld id="{5BB4BE56-62DA-4504-B58B-A51906D16A6E}" type="slidenum">
              <a:rPr lang="en-GB" smtClean="0"/>
              <a:pPr>
                <a:defRPr/>
              </a:pPr>
              <a:t>52</a:t>
            </a:fld>
            <a:endParaRPr lang="en-GB" dirty="0"/>
          </a:p>
        </p:txBody>
      </p:sp>
    </p:spTree>
    <p:extLst>
      <p:ext uri="{BB962C8B-B14F-4D97-AF65-F5344CB8AC3E}">
        <p14:creationId xmlns:p14="http://schemas.microsoft.com/office/powerpoint/2010/main" val="136779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3EA08-947C-2193-B9C6-E6E49DE25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C8C1B-F0BF-131D-44C3-192EF494C936}"/>
              </a:ext>
            </a:extLst>
          </p:cNvPr>
          <p:cNvSpPr>
            <a:spLocks noGrp="1"/>
          </p:cNvSpPr>
          <p:nvPr>
            <p:ph type="title"/>
          </p:nvPr>
        </p:nvSpPr>
        <p:spPr/>
        <p:txBody>
          <a:bodyPr/>
          <a:lstStyle/>
          <a:p>
            <a:r>
              <a:rPr lang="en-GB" dirty="0"/>
              <a:t>Multiple order patterns: OED powerset pattern</a:t>
            </a:r>
          </a:p>
        </p:txBody>
      </p:sp>
      <p:sp>
        <p:nvSpPr>
          <p:cNvPr id="10" name="Oval 9">
            <a:extLst>
              <a:ext uri="{FF2B5EF4-FFF2-40B4-BE49-F238E27FC236}">
                <a16:creationId xmlns:a16="http://schemas.microsoft.com/office/drawing/2014/main" id="{3C232E15-EAED-214D-BBAD-D018C8AD47CA}"/>
              </a:ext>
            </a:extLst>
          </p:cNvPr>
          <p:cNvSpPr/>
          <p:nvPr/>
        </p:nvSpPr>
        <p:spPr>
          <a:xfrm>
            <a:off x="667859" y="1523615"/>
            <a:ext cx="4525866" cy="47377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Oval 14">
            <a:extLst>
              <a:ext uri="{FF2B5EF4-FFF2-40B4-BE49-F238E27FC236}">
                <a16:creationId xmlns:a16="http://schemas.microsoft.com/office/drawing/2014/main" id="{689E23F5-99CD-22F1-AA15-516FEAD85BB1}"/>
              </a:ext>
            </a:extLst>
          </p:cNvPr>
          <p:cNvSpPr/>
          <p:nvPr/>
        </p:nvSpPr>
        <p:spPr>
          <a:xfrm>
            <a:off x="8939322" y="1865530"/>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{England, Scotland, Wales}</a:t>
            </a:r>
          </a:p>
        </p:txBody>
      </p:sp>
      <p:sp>
        <p:nvSpPr>
          <p:cNvPr id="16" name="Oval 15">
            <a:extLst>
              <a:ext uri="{FF2B5EF4-FFF2-40B4-BE49-F238E27FC236}">
                <a16:creationId xmlns:a16="http://schemas.microsoft.com/office/drawing/2014/main" id="{0CFCE975-BAE0-DAE6-A8B5-5B2DC022B7B1}"/>
              </a:ext>
            </a:extLst>
          </p:cNvPr>
          <p:cNvSpPr/>
          <p:nvPr/>
        </p:nvSpPr>
        <p:spPr>
          <a:xfrm>
            <a:off x="10025642" y="2316018"/>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{England}</a:t>
            </a:r>
          </a:p>
        </p:txBody>
      </p:sp>
      <p:sp>
        <p:nvSpPr>
          <p:cNvPr id="17" name="Oval 16">
            <a:extLst>
              <a:ext uri="{FF2B5EF4-FFF2-40B4-BE49-F238E27FC236}">
                <a16:creationId xmlns:a16="http://schemas.microsoft.com/office/drawing/2014/main" id="{51981D31-B13E-A0C4-55EA-2F1C642D6513}"/>
              </a:ext>
            </a:extLst>
          </p:cNvPr>
          <p:cNvSpPr/>
          <p:nvPr/>
        </p:nvSpPr>
        <p:spPr>
          <a:xfrm>
            <a:off x="7735225" y="4200046"/>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{England, Scotland}</a:t>
            </a:r>
          </a:p>
        </p:txBody>
      </p:sp>
      <p:sp>
        <p:nvSpPr>
          <p:cNvPr id="18" name="Oval 17">
            <a:extLst>
              <a:ext uri="{FF2B5EF4-FFF2-40B4-BE49-F238E27FC236}">
                <a16:creationId xmlns:a16="http://schemas.microsoft.com/office/drawing/2014/main" id="{B5B8D060-36D8-4174-15E5-36A4ADC760BC}"/>
              </a:ext>
            </a:extLst>
          </p:cNvPr>
          <p:cNvSpPr/>
          <p:nvPr/>
        </p:nvSpPr>
        <p:spPr>
          <a:xfrm>
            <a:off x="10420961" y="3718209"/>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{Wales}</a:t>
            </a:r>
          </a:p>
        </p:txBody>
      </p:sp>
      <p:sp>
        <p:nvSpPr>
          <p:cNvPr id="19" name="Oval 18">
            <a:extLst>
              <a:ext uri="{FF2B5EF4-FFF2-40B4-BE49-F238E27FC236}">
                <a16:creationId xmlns:a16="http://schemas.microsoft.com/office/drawing/2014/main" id="{945E43B3-808E-3DDA-BF80-05DA1A6ED450}"/>
              </a:ext>
            </a:extLst>
          </p:cNvPr>
          <p:cNvSpPr/>
          <p:nvPr/>
        </p:nvSpPr>
        <p:spPr>
          <a:xfrm>
            <a:off x="9569321" y="4516012"/>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{Scotland, Wales}</a:t>
            </a:r>
          </a:p>
        </p:txBody>
      </p:sp>
      <p:sp>
        <p:nvSpPr>
          <p:cNvPr id="20" name="Oval 19">
            <a:extLst>
              <a:ext uri="{FF2B5EF4-FFF2-40B4-BE49-F238E27FC236}">
                <a16:creationId xmlns:a16="http://schemas.microsoft.com/office/drawing/2014/main" id="{B68FBDD0-D4D8-F5A5-3DA2-CA096419EEF0}"/>
              </a:ext>
            </a:extLst>
          </p:cNvPr>
          <p:cNvSpPr/>
          <p:nvPr/>
        </p:nvSpPr>
        <p:spPr>
          <a:xfrm>
            <a:off x="8050646" y="2892990"/>
            <a:ext cx="1130980"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a:t>
            </a:r>
            <a:r>
              <a:rPr lang="en-GB" sz="900" dirty="0" err="1"/>
              <a:t>England,Wales</a:t>
            </a:r>
            <a:r>
              <a:rPr lang="en-GB" sz="900" dirty="0"/>
              <a:t>}</a:t>
            </a:r>
          </a:p>
        </p:txBody>
      </p:sp>
      <p:sp>
        <p:nvSpPr>
          <p:cNvPr id="21" name="Oval 20">
            <a:extLst>
              <a:ext uri="{FF2B5EF4-FFF2-40B4-BE49-F238E27FC236}">
                <a16:creationId xmlns:a16="http://schemas.microsoft.com/office/drawing/2014/main" id="{D82BA71A-0ECB-D6D3-6880-F7F74E734469}"/>
              </a:ext>
            </a:extLst>
          </p:cNvPr>
          <p:cNvSpPr/>
          <p:nvPr/>
        </p:nvSpPr>
        <p:spPr>
          <a:xfrm>
            <a:off x="8395274" y="4988871"/>
            <a:ext cx="1200229" cy="597400"/>
          </a:xfrm>
          <a:prstGeom prst="ellipse">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900" dirty="0"/>
              <a:t>{Scotland}</a:t>
            </a:r>
          </a:p>
        </p:txBody>
      </p:sp>
      <p:grpSp>
        <p:nvGrpSpPr>
          <p:cNvPr id="22" name="Group 21">
            <a:extLst>
              <a:ext uri="{FF2B5EF4-FFF2-40B4-BE49-F238E27FC236}">
                <a16:creationId xmlns:a16="http://schemas.microsoft.com/office/drawing/2014/main" id="{DD4B5840-D973-8E06-8B8D-828F2CA77819}"/>
              </a:ext>
            </a:extLst>
          </p:cNvPr>
          <p:cNvGrpSpPr/>
          <p:nvPr/>
        </p:nvGrpSpPr>
        <p:grpSpPr>
          <a:xfrm>
            <a:off x="3846043" y="1557123"/>
            <a:ext cx="4576243" cy="118896"/>
            <a:chOff x="-1819803" y="5941983"/>
            <a:chExt cx="4576243" cy="118896"/>
          </a:xfrm>
        </p:grpSpPr>
        <p:sp>
          <p:nvSpPr>
            <p:cNvPr id="23" name="Arrow: Right 22">
              <a:extLst>
                <a:ext uri="{FF2B5EF4-FFF2-40B4-BE49-F238E27FC236}">
                  <a16:creationId xmlns:a16="http://schemas.microsoft.com/office/drawing/2014/main" id="{AAF9C9A3-9050-782B-7178-055D2CB56D86}"/>
                </a:ext>
              </a:extLst>
            </p:cNvPr>
            <p:cNvSpPr/>
            <p:nvPr/>
          </p:nvSpPr>
          <p:spPr>
            <a:xfrm>
              <a:off x="2376022" y="5941983"/>
              <a:ext cx="201953" cy="118896"/>
            </a:xfrm>
            <a:prstGeom prst="rightArrow">
              <a:avLst>
                <a:gd name="adj1" fmla="val 21866"/>
                <a:gd name="adj2" fmla="val 176870"/>
              </a:avLst>
            </a:prstGeom>
            <a:solidFill>
              <a:schemeClr val="bg1"/>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F3678DE2-80F2-3141-1C00-BC16FC11102D}"/>
                </a:ext>
              </a:extLst>
            </p:cNvPr>
            <p:cNvSpPr/>
            <p:nvPr/>
          </p:nvSpPr>
          <p:spPr>
            <a:xfrm>
              <a:off x="2554487" y="5941983"/>
              <a:ext cx="201953" cy="118896"/>
            </a:xfrm>
            <a:prstGeom prst="rightArrow">
              <a:avLst>
                <a:gd name="adj1" fmla="val 21866"/>
                <a:gd name="adj2" fmla="val 176870"/>
              </a:avLst>
            </a:prstGeom>
            <a:solidFill>
              <a:schemeClr val="bg1"/>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4DD08E58-FF10-7A76-0167-39F163ED3C49}"/>
                </a:ext>
              </a:extLst>
            </p:cNvPr>
            <p:cNvCxnSpPr>
              <a:cxnSpLocks/>
              <a:stCxn id="9" idx="3"/>
              <a:endCxn id="23" idx="1"/>
            </p:cNvCxnSpPr>
            <p:nvPr/>
          </p:nvCxnSpPr>
          <p:spPr>
            <a:xfrm>
              <a:off x="-1819803" y="5983643"/>
              <a:ext cx="4195825" cy="17788"/>
            </a:xfrm>
            <a:prstGeom prst="line">
              <a:avLst/>
            </a:prstGeom>
            <a:solidFill>
              <a:schemeClr val="bg1"/>
            </a:solidFill>
            <a:ln w="44450">
              <a:solidFill>
                <a:schemeClr val="accent2"/>
              </a:solidFill>
              <a:prstDash val="sysDash"/>
            </a:ln>
          </p:spPr>
          <p:style>
            <a:lnRef idx="2">
              <a:schemeClr val="accent2">
                <a:shade val="50000"/>
              </a:schemeClr>
            </a:lnRef>
            <a:fillRef idx="1">
              <a:schemeClr val="accent2"/>
            </a:fillRef>
            <a:effectRef idx="0">
              <a:schemeClr val="accent2"/>
            </a:effectRef>
            <a:fontRef idx="minor">
              <a:schemeClr val="lt1"/>
            </a:fontRef>
          </p:style>
        </p:cxnSp>
      </p:grpSp>
      <p:cxnSp>
        <p:nvCxnSpPr>
          <p:cNvPr id="31" name="Straight Arrow Connector 30">
            <a:extLst>
              <a:ext uri="{FF2B5EF4-FFF2-40B4-BE49-F238E27FC236}">
                <a16:creationId xmlns:a16="http://schemas.microsoft.com/office/drawing/2014/main" id="{C952768A-6622-1190-E002-A4CAC382B746}"/>
              </a:ext>
            </a:extLst>
          </p:cNvPr>
          <p:cNvCxnSpPr>
            <a:cxnSpLocks/>
          </p:cNvCxnSpPr>
          <p:nvPr/>
        </p:nvCxnSpPr>
        <p:spPr>
          <a:xfrm>
            <a:off x="4420251" y="2117128"/>
            <a:ext cx="4488692" cy="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B460C08D-1081-0B09-F279-6A3CCE320017}"/>
              </a:ext>
            </a:extLst>
          </p:cNvPr>
          <p:cNvCxnSpPr>
            <a:cxnSpLocks/>
            <a:stCxn id="47" idx="6"/>
            <a:endCxn id="16" idx="2"/>
          </p:cNvCxnSpPr>
          <p:nvPr/>
        </p:nvCxnSpPr>
        <p:spPr>
          <a:xfrm>
            <a:off x="2501562" y="2529644"/>
            <a:ext cx="7524080" cy="85074"/>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7678F46B-58A1-68BF-8406-1EEDB8CE990E}"/>
              </a:ext>
            </a:extLst>
          </p:cNvPr>
          <p:cNvCxnSpPr>
            <a:cxnSpLocks/>
            <a:endCxn id="18" idx="2"/>
          </p:cNvCxnSpPr>
          <p:nvPr/>
        </p:nvCxnSpPr>
        <p:spPr>
          <a:xfrm>
            <a:off x="4958631" y="3986453"/>
            <a:ext cx="5462330" cy="30456"/>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9BB7EA0-E80A-61AB-EAD3-8EAE1453A847}"/>
              </a:ext>
            </a:extLst>
          </p:cNvPr>
          <p:cNvCxnSpPr>
            <a:cxnSpLocks/>
            <a:endCxn id="17" idx="2"/>
          </p:cNvCxnSpPr>
          <p:nvPr/>
        </p:nvCxnSpPr>
        <p:spPr>
          <a:xfrm>
            <a:off x="2819400" y="4495805"/>
            <a:ext cx="4915825" cy="2941"/>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C8172999-1BEE-0895-CD0A-1F9CE403C783}"/>
              </a:ext>
            </a:extLst>
          </p:cNvPr>
          <p:cNvCxnSpPr>
            <a:cxnSpLocks/>
            <a:endCxn id="20" idx="2"/>
          </p:cNvCxnSpPr>
          <p:nvPr/>
        </p:nvCxnSpPr>
        <p:spPr>
          <a:xfrm>
            <a:off x="4528457" y="3191690"/>
            <a:ext cx="3522189" cy="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4BC58559-C8B5-2C42-6E24-10FF979280E4}"/>
              </a:ext>
            </a:extLst>
          </p:cNvPr>
          <p:cNvCxnSpPr>
            <a:cxnSpLocks/>
            <a:endCxn id="19" idx="2"/>
          </p:cNvCxnSpPr>
          <p:nvPr/>
        </p:nvCxnSpPr>
        <p:spPr>
          <a:xfrm flipV="1">
            <a:off x="4452938" y="4814712"/>
            <a:ext cx="5116383" cy="4938"/>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F377100C-A8A0-1845-9F80-00215838BF19}"/>
              </a:ext>
            </a:extLst>
          </p:cNvPr>
          <p:cNvCxnSpPr>
            <a:cxnSpLocks/>
            <a:stCxn id="62" idx="6"/>
            <a:endCxn id="21" idx="2"/>
          </p:cNvCxnSpPr>
          <p:nvPr/>
        </p:nvCxnSpPr>
        <p:spPr>
          <a:xfrm>
            <a:off x="2501563" y="5273481"/>
            <a:ext cx="5893711" cy="14090"/>
          </a:xfrm>
          <a:prstGeom prst="straightConnector1">
            <a:avLst/>
          </a:prstGeom>
          <a:ln cap="flat">
            <a:solidFill>
              <a:schemeClr val="accent2">
                <a:alpha val="93000"/>
              </a:schemeClr>
            </a:solidFill>
            <a:prstDash val="sysDot"/>
            <a:tailEnd type="oval" w="lg" len="lg"/>
          </a:ln>
          <a:effectLst/>
        </p:spPr>
        <p:style>
          <a:lnRef idx="3">
            <a:schemeClr val="accent2"/>
          </a:lnRef>
          <a:fillRef idx="0">
            <a:schemeClr val="accent2"/>
          </a:fillRef>
          <a:effectRef idx="2">
            <a:schemeClr val="accent2"/>
          </a:effectRef>
          <a:fontRef idx="minor">
            <a:schemeClr val="tx1"/>
          </a:fontRef>
        </p:style>
      </p:cxnSp>
      <p:sp>
        <p:nvSpPr>
          <p:cNvPr id="46" name="Hexagon 45">
            <a:extLst>
              <a:ext uri="{FF2B5EF4-FFF2-40B4-BE49-F238E27FC236}">
                <a16:creationId xmlns:a16="http://schemas.microsoft.com/office/drawing/2014/main" id="{A218DE6D-8345-4DDD-B4A7-CD157F80522A}"/>
              </a:ext>
            </a:extLst>
          </p:cNvPr>
          <p:cNvSpPr/>
          <p:nvPr/>
        </p:nvSpPr>
        <p:spPr>
          <a:xfrm>
            <a:off x="1549063" y="2414133"/>
            <a:ext cx="95250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England</a:t>
            </a:r>
          </a:p>
        </p:txBody>
      </p:sp>
      <p:sp>
        <p:nvSpPr>
          <p:cNvPr id="47" name="Oval 46">
            <a:extLst>
              <a:ext uri="{FF2B5EF4-FFF2-40B4-BE49-F238E27FC236}">
                <a16:creationId xmlns:a16="http://schemas.microsoft.com/office/drawing/2014/main" id="{AB534B36-D430-0893-B57F-ADD73E2704DF}"/>
              </a:ext>
            </a:extLst>
          </p:cNvPr>
          <p:cNvSpPr/>
          <p:nvPr/>
        </p:nvSpPr>
        <p:spPr>
          <a:xfrm>
            <a:off x="1541791" y="2087502"/>
            <a:ext cx="959771" cy="88428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90B479D7-AD63-9AFF-4930-143AEC22F958}"/>
              </a:ext>
            </a:extLst>
          </p:cNvPr>
          <p:cNvCxnSpPr>
            <a:cxnSpLocks/>
            <a:endCxn id="47" idx="0"/>
          </p:cNvCxnSpPr>
          <p:nvPr/>
        </p:nvCxnSpPr>
        <p:spPr>
          <a:xfrm flipH="1" flipV="1">
            <a:off x="2021677" y="2087502"/>
            <a:ext cx="9002" cy="30992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55" name="Hexagon 54">
            <a:extLst>
              <a:ext uri="{FF2B5EF4-FFF2-40B4-BE49-F238E27FC236}">
                <a16:creationId xmlns:a16="http://schemas.microsoft.com/office/drawing/2014/main" id="{6D59A9C8-DA67-81F0-3067-D1CD42DF048E}"/>
              </a:ext>
            </a:extLst>
          </p:cNvPr>
          <p:cNvSpPr/>
          <p:nvPr/>
        </p:nvSpPr>
        <p:spPr>
          <a:xfrm>
            <a:off x="3938635" y="3867327"/>
            <a:ext cx="95250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Wales</a:t>
            </a:r>
          </a:p>
        </p:txBody>
      </p:sp>
      <p:sp>
        <p:nvSpPr>
          <p:cNvPr id="56" name="Oval 55">
            <a:extLst>
              <a:ext uri="{FF2B5EF4-FFF2-40B4-BE49-F238E27FC236}">
                <a16:creationId xmlns:a16="http://schemas.microsoft.com/office/drawing/2014/main" id="{79F9DEFD-B5D2-066E-7D74-E21025F63DB2}"/>
              </a:ext>
            </a:extLst>
          </p:cNvPr>
          <p:cNvSpPr/>
          <p:nvPr/>
        </p:nvSpPr>
        <p:spPr>
          <a:xfrm>
            <a:off x="3871139" y="3540696"/>
            <a:ext cx="1098224" cy="88428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9" name="Straight Arrow Connector 58">
            <a:extLst>
              <a:ext uri="{FF2B5EF4-FFF2-40B4-BE49-F238E27FC236}">
                <a16:creationId xmlns:a16="http://schemas.microsoft.com/office/drawing/2014/main" id="{4F920AB4-4653-ED58-1037-B27B332E2C9A}"/>
              </a:ext>
            </a:extLst>
          </p:cNvPr>
          <p:cNvCxnSpPr>
            <a:cxnSpLocks/>
            <a:endCxn id="56" idx="0"/>
          </p:cNvCxnSpPr>
          <p:nvPr/>
        </p:nvCxnSpPr>
        <p:spPr>
          <a:xfrm flipV="1">
            <a:off x="4420251" y="3540696"/>
            <a:ext cx="0" cy="30992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61" name="Hexagon 60">
            <a:extLst>
              <a:ext uri="{FF2B5EF4-FFF2-40B4-BE49-F238E27FC236}">
                <a16:creationId xmlns:a16="http://schemas.microsoft.com/office/drawing/2014/main" id="{EC484FF9-F705-F3E8-8AA2-324510C43C7A}"/>
              </a:ext>
            </a:extLst>
          </p:cNvPr>
          <p:cNvSpPr/>
          <p:nvPr/>
        </p:nvSpPr>
        <p:spPr>
          <a:xfrm>
            <a:off x="1541792" y="5157970"/>
            <a:ext cx="952500" cy="266700"/>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Scotland</a:t>
            </a:r>
          </a:p>
        </p:txBody>
      </p:sp>
      <p:sp>
        <p:nvSpPr>
          <p:cNvPr id="62" name="Oval 61">
            <a:extLst>
              <a:ext uri="{FF2B5EF4-FFF2-40B4-BE49-F238E27FC236}">
                <a16:creationId xmlns:a16="http://schemas.microsoft.com/office/drawing/2014/main" id="{E4578ED5-442F-F286-239A-D544359B901E}"/>
              </a:ext>
            </a:extLst>
          </p:cNvPr>
          <p:cNvSpPr/>
          <p:nvPr/>
        </p:nvSpPr>
        <p:spPr>
          <a:xfrm>
            <a:off x="1549063" y="4831339"/>
            <a:ext cx="952500" cy="88428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63" name="Straight Arrow Connector 62">
            <a:extLst>
              <a:ext uri="{FF2B5EF4-FFF2-40B4-BE49-F238E27FC236}">
                <a16:creationId xmlns:a16="http://schemas.microsoft.com/office/drawing/2014/main" id="{6D7574CD-6F28-F755-3990-11932E0AB712}"/>
              </a:ext>
            </a:extLst>
          </p:cNvPr>
          <p:cNvCxnSpPr>
            <a:cxnSpLocks/>
            <a:endCxn id="62" idx="0"/>
          </p:cNvCxnSpPr>
          <p:nvPr/>
        </p:nvCxnSpPr>
        <p:spPr>
          <a:xfrm flipV="1">
            <a:off x="2023408" y="4831339"/>
            <a:ext cx="1905" cy="309922"/>
          </a:xfrm>
          <a:prstGeom prst="straightConnector1">
            <a:avLst/>
          </a:prstGeom>
          <a:ln cap="flat">
            <a:solidFill>
              <a:schemeClr val="accent2">
                <a:alpha val="93000"/>
              </a:schemeClr>
            </a:solidFill>
            <a:prstDash val="sysDash"/>
            <a:tailEnd type="arrow" w="lg" len="med"/>
          </a:ln>
          <a:effectLst/>
        </p:spPr>
        <p:style>
          <a:lnRef idx="3">
            <a:schemeClr val="accent2"/>
          </a:lnRef>
          <a:fillRef idx="0">
            <a:schemeClr val="accent2"/>
          </a:fillRef>
          <a:effectRef idx="2">
            <a:schemeClr val="accent2"/>
          </a:effectRef>
          <a:fontRef idx="minor">
            <a:schemeClr val="tx1"/>
          </a:fontRef>
        </p:style>
      </p:cxnSp>
      <p:sp>
        <p:nvSpPr>
          <p:cNvPr id="5" name="Oval 4">
            <a:extLst>
              <a:ext uri="{FF2B5EF4-FFF2-40B4-BE49-F238E27FC236}">
                <a16:creationId xmlns:a16="http://schemas.microsoft.com/office/drawing/2014/main" id="{17BF89F6-E7BA-E643-FC86-CC4EEC834293}"/>
              </a:ext>
            </a:extLst>
          </p:cNvPr>
          <p:cNvSpPr/>
          <p:nvPr/>
        </p:nvSpPr>
        <p:spPr>
          <a:xfrm>
            <a:off x="1180558" y="1982432"/>
            <a:ext cx="1676881" cy="385541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dk1"/>
              </a:solidFill>
            </a:endParaRPr>
          </a:p>
        </p:txBody>
      </p:sp>
      <p:sp>
        <p:nvSpPr>
          <p:cNvPr id="64" name="Oval 63">
            <a:extLst>
              <a:ext uri="{FF2B5EF4-FFF2-40B4-BE49-F238E27FC236}">
                <a16:creationId xmlns:a16="http://schemas.microsoft.com/office/drawing/2014/main" id="{EB485654-218A-3B05-1C54-359CC2E09DB3}"/>
              </a:ext>
            </a:extLst>
          </p:cNvPr>
          <p:cNvSpPr/>
          <p:nvPr/>
        </p:nvSpPr>
        <p:spPr>
          <a:xfrm rot="18008974">
            <a:off x="2465834" y="1334151"/>
            <a:ext cx="1604065" cy="38272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dk1"/>
              </a:solidFill>
            </a:endParaRPr>
          </a:p>
        </p:txBody>
      </p:sp>
      <p:sp>
        <p:nvSpPr>
          <p:cNvPr id="65" name="Oval 64">
            <a:extLst>
              <a:ext uri="{FF2B5EF4-FFF2-40B4-BE49-F238E27FC236}">
                <a16:creationId xmlns:a16="http://schemas.microsoft.com/office/drawing/2014/main" id="{776ED8B0-4F87-1CEC-4FBC-2D9A122FB248}"/>
              </a:ext>
            </a:extLst>
          </p:cNvPr>
          <p:cNvSpPr/>
          <p:nvPr/>
        </p:nvSpPr>
        <p:spPr>
          <a:xfrm rot="3792202">
            <a:off x="2494594" y="2675794"/>
            <a:ext cx="1628875" cy="385541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dk1"/>
              </a:solidFill>
            </a:endParaRPr>
          </a:p>
        </p:txBody>
      </p:sp>
      <p:sp>
        <p:nvSpPr>
          <p:cNvPr id="66" name="Oval 65">
            <a:extLst>
              <a:ext uri="{FF2B5EF4-FFF2-40B4-BE49-F238E27FC236}">
                <a16:creationId xmlns:a16="http://schemas.microsoft.com/office/drawing/2014/main" id="{1A72D027-5B68-447A-D6CF-33FEADFFD5CB}"/>
              </a:ext>
            </a:extLst>
          </p:cNvPr>
          <p:cNvSpPr/>
          <p:nvPr/>
        </p:nvSpPr>
        <p:spPr>
          <a:xfrm>
            <a:off x="7230992" y="1521813"/>
            <a:ext cx="4525866" cy="47377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42F7B50-B677-92A2-EDEE-152A5F9E5D16}"/>
              </a:ext>
            </a:extLst>
          </p:cNvPr>
          <p:cNvSpPr/>
          <p:nvPr/>
        </p:nvSpPr>
        <p:spPr>
          <a:xfrm>
            <a:off x="8440683" y="1483221"/>
            <a:ext cx="2106486"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P({England, Scotland, Wales})</a:t>
            </a:r>
          </a:p>
        </p:txBody>
      </p:sp>
      <p:sp>
        <p:nvSpPr>
          <p:cNvPr id="9" name="Rectangle: Rounded Corners 8">
            <a:extLst>
              <a:ext uri="{FF2B5EF4-FFF2-40B4-BE49-F238E27FC236}">
                <a16:creationId xmlns:a16="http://schemas.microsoft.com/office/drawing/2014/main" id="{59CC772E-5957-D1FB-FB4F-09BA588F6424}"/>
              </a:ext>
            </a:extLst>
          </p:cNvPr>
          <p:cNvSpPr/>
          <p:nvPr/>
        </p:nvSpPr>
        <p:spPr>
          <a:xfrm>
            <a:off x="1934151" y="1465433"/>
            <a:ext cx="1911892" cy="26670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{England, Scotland, Wales}</a:t>
            </a:r>
          </a:p>
        </p:txBody>
      </p:sp>
      <p:cxnSp>
        <p:nvCxnSpPr>
          <p:cNvPr id="67" name="Straight Arrow Connector 66">
            <a:extLst>
              <a:ext uri="{FF2B5EF4-FFF2-40B4-BE49-F238E27FC236}">
                <a16:creationId xmlns:a16="http://schemas.microsoft.com/office/drawing/2014/main" id="{DDD831F7-4F60-22C5-6398-9E45CB1580CB}"/>
              </a:ext>
            </a:extLst>
          </p:cNvPr>
          <p:cNvCxnSpPr>
            <a:cxnSpLocks/>
            <a:stCxn id="47" idx="5"/>
          </p:cNvCxnSpPr>
          <p:nvPr/>
        </p:nvCxnSpPr>
        <p:spPr>
          <a:xfrm flipH="1">
            <a:off x="2166257" y="2842286"/>
            <a:ext cx="194750" cy="586714"/>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id="{8CCB07EF-FB11-109F-F06B-37CBBA60F5F1}"/>
              </a:ext>
            </a:extLst>
          </p:cNvPr>
          <p:cNvCxnSpPr>
            <a:cxnSpLocks/>
            <a:stCxn id="47" idx="5"/>
          </p:cNvCxnSpPr>
          <p:nvPr/>
        </p:nvCxnSpPr>
        <p:spPr>
          <a:xfrm>
            <a:off x="2361007" y="2842286"/>
            <a:ext cx="413619" cy="290953"/>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88" name="Straight Arrow Connector 87">
            <a:extLst>
              <a:ext uri="{FF2B5EF4-FFF2-40B4-BE49-F238E27FC236}">
                <a16:creationId xmlns:a16="http://schemas.microsoft.com/office/drawing/2014/main" id="{B15F5A37-AD44-5169-7359-6F66703B382E}"/>
              </a:ext>
            </a:extLst>
          </p:cNvPr>
          <p:cNvCxnSpPr>
            <a:cxnSpLocks/>
            <a:stCxn id="62" idx="7"/>
          </p:cNvCxnSpPr>
          <p:nvPr/>
        </p:nvCxnSpPr>
        <p:spPr>
          <a:xfrm flipH="1" flipV="1">
            <a:off x="2166257" y="4374125"/>
            <a:ext cx="195816" cy="586714"/>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92" name="Straight Arrow Connector 91">
            <a:extLst>
              <a:ext uri="{FF2B5EF4-FFF2-40B4-BE49-F238E27FC236}">
                <a16:creationId xmlns:a16="http://schemas.microsoft.com/office/drawing/2014/main" id="{1C71A591-2837-98AB-6111-8F5B98CDA499}"/>
              </a:ext>
            </a:extLst>
          </p:cNvPr>
          <p:cNvCxnSpPr>
            <a:cxnSpLocks/>
            <a:stCxn id="62" idx="7"/>
          </p:cNvCxnSpPr>
          <p:nvPr/>
        </p:nvCxnSpPr>
        <p:spPr>
          <a:xfrm flipV="1">
            <a:off x="2362073" y="4632690"/>
            <a:ext cx="423888" cy="328149"/>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95" name="Straight Arrow Connector 94">
            <a:extLst>
              <a:ext uri="{FF2B5EF4-FFF2-40B4-BE49-F238E27FC236}">
                <a16:creationId xmlns:a16="http://schemas.microsoft.com/office/drawing/2014/main" id="{42E83958-2FDF-BA96-0801-4FA2F24CD31F}"/>
              </a:ext>
            </a:extLst>
          </p:cNvPr>
          <p:cNvCxnSpPr>
            <a:cxnSpLocks/>
            <a:stCxn id="56" idx="2"/>
          </p:cNvCxnSpPr>
          <p:nvPr/>
        </p:nvCxnSpPr>
        <p:spPr>
          <a:xfrm flipH="1" flipV="1">
            <a:off x="3475078" y="3636194"/>
            <a:ext cx="396061" cy="346644"/>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98" name="Straight Arrow Connector 97">
            <a:extLst>
              <a:ext uri="{FF2B5EF4-FFF2-40B4-BE49-F238E27FC236}">
                <a16:creationId xmlns:a16="http://schemas.microsoft.com/office/drawing/2014/main" id="{19B80364-0FF4-6211-8F3A-2F8C13B794D5}"/>
              </a:ext>
            </a:extLst>
          </p:cNvPr>
          <p:cNvCxnSpPr>
            <a:cxnSpLocks/>
            <a:stCxn id="56" idx="2"/>
          </p:cNvCxnSpPr>
          <p:nvPr/>
        </p:nvCxnSpPr>
        <p:spPr>
          <a:xfrm flipH="1">
            <a:off x="3399895" y="3982838"/>
            <a:ext cx="471244" cy="203170"/>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101" name="Straight Arrow Connector 100">
            <a:extLst>
              <a:ext uri="{FF2B5EF4-FFF2-40B4-BE49-F238E27FC236}">
                <a16:creationId xmlns:a16="http://schemas.microsoft.com/office/drawing/2014/main" id="{470327C7-EE59-D355-535C-E01613FF4A4F}"/>
              </a:ext>
            </a:extLst>
          </p:cNvPr>
          <p:cNvCxnSpPr>
            <a:cxnSpLocks/>
            <a:stCxn id="5" idx="2"/>
            <a:endCxn id="10" idx="2"/>
          </p:cNvCxnSpPr>
          <p:nvPr/>
        </p:nvCxnSpPr>
        <p:spPr>
          <a:xfrm flipH="1" flipV="1">
            <a:off x="667859" y="3892475"/>
            <a:ext cx="512699" cy="17664"/>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104" name="Straight Arrow Connector 103">
            <a:extLst>
              <a:ext uri="{FF2B5EF4-FFF2-40B4-BE49-F238E27FC236}">
                <a16:creationId xmlns:a16="http://schemas.microsoft.com/office/drawing/2014/main" id="{F138AF60-35D1-4EFB-7C79-223E3D0754B8}"/>
              </a:ext>
            </a:extLst>
          </p:cNvPr>
          <p:cNvCxnSpPr>
            <a:cxnSpLocks/>
            <a:endCxn id="10" idx="7"/>
          </p:cNvCxnSpPr>
          <p:nvPr/>
        </p:nvCxnSpPr>
        <p:spPr>
          <a:xfrm flipV="1">
            <a:off x="4067946" y="2217438"/>
            <a:ext cx="462981" cy="563879"/>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cxnSp>
        <p:nvCxnSpPr>
          <p:cNvPr id="107" name="Straight Arrow Connector 106">
            <a:extLst>
              <a:ext uri="{FF2B5EF4-FFF2-40B4-BE49-F238E27FC236}">
                <a16:creationId xmlns:a16="http://schemas.microsoft.com/office/drawing/2014/main" id="{48C9C8C5-B4E3-2B40-126B-2A5521AFB5C6}"/>
              </a:ext>
            </a:extLst>
          </p:cNvPr>
          <p:cNvCxnSpPr>
            <a:cxnSpLocks/>
          </p:cNvCxnSpPr>
          <p:nvPr/>
        </p:nvCxnSpPr>
        <p:spPr>
          <a:xfrm>
            <a:off x="3446652" y="5417735"/>
            <a:ext cx="346259" cy="670410"/>
          </a:xfrm>
          <a:prstGeom prst="straightConnector1">
            <a:avLst/>
          </a:prstGeom>
          <a:ln>
            <a:tailEnd type="triangle" w="lg" len="lg"/>
          </a:ln>
          <a:effectLst/>
        </p:spPr>
        <p:style>
          <a:lnRef idx="3">
            <a:schemeClr val="accent6"/>
          </a:lnRef>
          <a:fillRef idx="0">
            <a:schemeClr val="accent6"/>
          </a:fillRef>
          <a:effectRef idx="2">
            <a:schemeClr val="accent6"/>
          </a:effectRef>
          <a:fontRef idx="minor">
            <a:schemeClr val="tx1"/>
          </a:fontRef>
        </p:style>
      </p:cxnSp>
      <p:sp>
        <p:nvSpPr>
          <p:cNvPr id="6" name="Slide Number Placeholder 5">
            <a:extLst>
              <a:ext uri="{FF2B5EF4-FFF2-40B4-BE49-F238E27FC236}">
                <a16:creationId xmlns:a16="http://schemas.microsoft.com/office/drawing/2014/main" id="{C6830059-5AAC-2F33-1501-14EF989C86E3}"/>
              </a:ext>
            </a:extLst>
          </p:cNvPr>
          <p:cNvSpPr>
            <a:spLocks noGrp="1"/>
          </p:cNvSpPr>
          <p:nvPr>
            <p:ph type="sldNum" sz="quarter" idx="10"/>
          </p:nvPr>
        </p:nvSpPr>
        <p:spPr/>
        <p:txBody>
          <a:bodyPr/>
          <a:lstStyle/>
          <a:p>
            <a:pPr>
              <a:defRPr/>
            </a:pPr>
            <a:fld id="{5BB4BE56-62DA-4504-B58B-A51906D16A6E}" type="slidenum">
              <a:rPr lang="en-GB" smtClean="0"/>
              <a:pPr>
                <a:defRPr/>
              </a:pPr>
              <a:t>53</a:t>
            </a:fld>
            <a:endParaRPr lang="en-GB" dirty="0"/>
          </a:p>
        </p:txBody>
      </p:sp>
    </p:spTree>
    <p:extLst>
      <p:ext uri="{BB962C8B-B14F-4D97-AF65-F5344CB8AC3E}">
        <p14:creationId xmlns:p14="http://schemas.microsoft.com/office/powerpoint/2010/main" val="170612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47" grpId="0" animBg="1"/>
      <p:bldP spid="56" grpId="0" animBg="1"/>
      <p:bldP spid="62" grpId="0" animBg="1"/>
      <p:bldP spid="5" grpId="0" animBg="1"/>
      <p:bldP spid="64" grpId="0" animBg="1"/>
      <p:bldP spid="6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4D59-36E6-4B9E-C7C8-6E533CCFE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9AF9F-4ACB-CE06-0EB7-67D29D848F29}"/>
              </a:ext>
            </a:extLst>
          </p:cNvPr>
          <p:cNvSpPr>
            <a:spLocks noGrp="1"/>
          </p:cNvSpPr>
          <p:nvPr>
            <p:ph type="ctrTitle"/>
          </p:nvPr>
        </p:nvSpPr>
        <p:spPr>
          <a:xfrm>
            <a:off x="2063751" y="2391024"/>
            <a:ext cx="9787467" cy="1470025"/>
          </a:xfrm>
        </p:spPr>
        <p:txBody>
          <a:bodyPr/>
          <a:lstStyle/>
          <a:p>
            <a:r>
              <a:rPr lang="en-GB" dirty="0"/>
              <a:t>BORO UML</a:t>
            </a:r>
          </a:p>
        </p:txBody>
      </p:sp>
      <p:sp>
        <p:nvSpPr>
          <p:cNvPr id="5" name="Subtitle 4">
            <a:extLst>
              <a:ext uri="{FF2B5EF4-FFF2-40B4-BE49-F238E27FC236}">
                <a16:creationId xmlns:a16="http://schemas.microsoft.com/office/drawing/2014/main" id="{D19AC563-7833-491C-75FD-009E107FE20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49912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57D0-89E5-E57B-E2E0-42FE81DD8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4A327-1C40-620C-2855-C6BFE0AA931F}"/>
              </a:ext>
            </a:extLst>
          </p:cNvPr>
          <p:cNvSpPr>
            <a:spLocks noGrp="1"/>
          </p:cNvSpPr>
          <p:nvPr>
            <p:ph type="title"/>
          </p:nvPr>
        </p:nvSpPr>
        <p:spPr/>
        <p:txBody>
          <a:bodyPr/>
          <a:lstStyle/>
          <a:p>
            <a:r>
              <a:rPr lang="en-GB" dirty="0"/>
              <a:t>Practical problem process</a:t>
            </a:r>
          </a:p>
        </p:txBody>
      </p:sp>
      <p:sp>
        <p:nvSpPr>
          <p:cNvPr id="3" name="Slide Number Placeholder 2">
            <a:extLst>
              <a:ext uri="{FF2B5EF4-FFF2-40B4-BE49-F238E27FC236}">
                <a16:creationId xmlns:a16="http://schemas.microsoft.com/office/drawing/2014/main" id="{756E1AE8-38EF-8CA7-FB6F-7633DB8C900B}"/>
              </a:ext>
            </a:extLst>
          </p:cNvPr>
          <p:cNvSpPr>
            <a:spLocks noGrp="1"/>
          </p:cNvSpPr>
          <p:nvPr>
            <p:ph type="sldNum" sz="quarter" idx="10"/>
          </p:nvPr>
        </p:nvSpPr>
        <p:spPr/>
        <p:txBody>
          <a:bodyPr/>
          <a:lstStyle/>
          <a:p>
            <a:pPr>
              <a:defRPr/>
            </a:pPr>
            <a:fld id="{5BB4BE56-62DA-4504-B58B-A51906D16A6E}" type="slidenum">
              <a:rPr lang="en-GB" smtClean="0"/>
              <a:pPr>
                <a:defRPr/>
              </a:pPr>
              <a:t>55</a:t>
            </a:fld>
            <a:endParaRPr lang="en-GB" dirty="0"/>
          </a:p>
        </p:txBody>
      </p:sp>
      <p:sp>
        <p:nvSpPr>
          <p:cNvPr id="5" name="Rectangle 4">
            <a:extLst>
              <a:ext uri="{FF2B5EF4-FFF2-40B4-BE49-F238E27FC236}">
                <a16:creationId xmlns:a16="http://schemas.microsoft.com/office/drawing/2014/main" id="{C8A93DA4-51E7-F6D9-5387-0D319E1AAE69}"/>
              </a:ext>
            </a:extLst>
          </p:cNvPr>
          <p:cNvSpPr/>
          <p:nvPr/>
        </p:nvSpPr>
        <p:spPr>
          <a:xfrm>
            <a:off x="3098779" y="1484784"/>
            <a:ext cx="2997221" cy="4646210"/>
          </a:xfrm>
          <a:prstGeom prst="rect">
            <a:avLst/>
          </a:prstGeom>
          <a:noFill/>
          <a:ln w="63500">
            <a:solidFill>
              <a:srgbClr val="FFC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FFC000"/>
                </a:solidFill>
              </a:rPr>
              <a:t>LOAD</a:t>
            </a:r>
          </a:p>
        </p:txBody>
      </p:sp>
      <p:sp>
        <p:nvSpPr>
          <p:cNvPr id="6" name="Rectangle 5">
            <a:extLst>
              <a:ext uri="{FF2B5EF4-FFF2-40B4-BE49-F238E27FC236}">
                <a16:creationId xmlns:a16="http://schemas.microsoft.com/office/drawing/2014/main" id="{4B188A4A-6CA1-3C8B-81B5-D7BC981908D2}"/>
              </a:ext>
            </a:extLst>
          </p:cNvPr>
          <p:cNvSpPr/>
          <p:nvPr/>
        </p:nvSpPr>
        <p:spPr>
          <a:xfrm>
            <a:off x="6173832" y="1484423"/>
            <a:ext cx="3160056" cy="4646560"/>
          </a:xfrm>
          <a:prstGeom prst="rect">
            <a:avLst/>
          </a:prstGeom>
          <a:noFill/>
          <a:ln w="635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00B050"/>
                </a:solidFill>
              </a:rPr>
              <a:t>EVOLVE</a:t>
            </a:r>
          </a:p>
        </p:txBody>
      </p:sp>
      <p:sp>
        <p:nvSpPr>
          <p:cNvPr id="30" name="Flowchart: Multidocument 29">
            <a:extLst>
              <a:ext uri="{FF2B5EF4-FFF2-40B4-BE49-F238E27FC236}">
                <a16:creationId xmlns:a16="http://schemas.microsoft.com/office/drawing/2014/main" id="{DAD339C5-D796-2D95-F993-D8DAB672B5FC}"/>
              </a:ext>
            </a:extLst>
          </p:cNvPr>
          <p:cNvSpPr/>
          <p:nvPr/>
        </p:nvSpPr>
        <p:spPr>
          <a:xfrm>
            <a:off x="4963616" y="1965027"/>
            <a:ext cx="1060704" cy="758952"/>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sp>
        <p:nvSpPr>
          <p:cNvPr id="44" name="Arrow: Bent-Up 43">
            <a:extLst>
              <a:ext uri="{FF2B5EF4-FFF2-40B4-BE49-F238E27FC236}">
                <a16:creationId xmlns:a16="http://schemas.microsoft.com/office/drawing/2014/main" id="{FBA45780-E838-0FB8-8D12-49C3323754B6}"/>
              </a:ext>
            </a:extLst>
          </p:cNvPr>
          <p:cNvSpPr/>
          <p:nvPr/>
        </p:nvSpPr>
        <p:spPr>
          <a:xfrm rot="5400000">
            <a:off x="6917736" y="4230490"/>
            <a:ext cx="461665" cy="914401"/>
          </a:xfrm>
          <a:prstGeom prst="bentUpArrow">
            <a:avLst>
              <a:gd name="adj1" fmla="val 38779"/>
              <a:gd name="adj2" fmla="val 31889"/>
              <a:gd name="adj3" fmla="val 50000"/>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rrow: Bent-Up 44">
            <a:extLst>
              <a:ext uri="{FF2B5EF4-FFF2-40B4-BE49-F238E27FC236}">
                <a16:creationId xmlns:a16="http://schemas.microsoft.com/office/drawing/2014/main" id="{31FDA4E2-EBFF-6D40-9E9C-4C2997881CA0}"/>
              </a:ext>
            </a:extLst>
          </p:cNvPr>
          <p:cNvSpPr/>
          <p:nvPr/>
        </p:nvSpPr>
        <p:spPr>
          <a:xfrm rot="5400000">
            <a:off x="4726178" y="2393450"/>
            <a:ext cx="1723009" cy="4036170"/>
          </a:xfrm>
          <a:prstGeom prst="bentUpArrow">
            <a:avLst>
              <a:gd name="adj1" fmla="val 12272"/>
              <a:gd name="adj2" fmla="val 8900"/>
              <a:gd name="adj3" fmla="val 1342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rrow: Bent-Up 45">
            <a:extLst>
              <a:ext uri="{FF2B5EF4-FFF2-40B4-BE49-F238E27FC236}">
                <a16:creationId xmlns:a16="http://schemas.microsoft.com/office/drawing/2014/main" id="{A0A8956A-2FA2-C172-7594-24BC50F0382C}"/>
              </a:ext>
            </a:extLst>
          </p:cNvPr>
          <p:cNvSpPr/>
          <p:nvPr/>
        </p:nvSpPr>
        <p:spPr>
          <a:xfrm rot="5400000" flipH="1">
            <a:off x="3594885" y="2127031"/>
            <a:ext cx="1291741" cy="1342313"/>
          </a:xfrm>
          <a:prstGeom prst="bentUpArrow">
            <a:avLst>
              <a:gd name="adj1" fmla="val 15605"/>
              <a:gd name="adj2" fmla="val 11530"/>
              <a:gd name="adj3" fmla="val 21627"/>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Folded Corner 50">
            <a:extLst>
              <a:ext uri="{FF2B5EF4-FFF2-40B4-BE49-F238E27FC236}">
                <a16:creationId xmlns:a16="http://schemas.microsoft.com/office/drawing/2014/main" id="{AA73D3E6-F731-CC08-B24C-C0E9B31A12ED}"/>
              </a:ext>
            </a:extLst>
          </p:cNvPr>
          <p:cNvSpPr/>
          <p:nvPr/>
        </p:nvSpPr>
        <p:spPr>
          <a:xfrm>
            <a:off x="3215921" y="3372051"/>
            <a:ext cx="914400" cy="6709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TOP</a:t>
            </a:r>
            <a:br>
              <a:rPr lang="en-GB" dirty="0">
                <a:solidFill>
                  <a:schemeClr val="tx1"/>
                </a:solidFill>
              </a:rPr>
            </a:br>
            <a:r>
              <a:rPr lang="en-GB" dirty="0">
                <a:solidFill>
                  <a:schemeClr val="tx1"/>
                </a:solidFill>
              </a:rPr>
              <a:t>BUML</a:t>
            </a:r>
          </a:p>
        </p:txBody>
      </p:sp>
      <p:grpSp>
        <p:nvGrpSpPr>
          <p:cNvPr id="52" name="Group 51">
            <a:extLst>
              <a:ext uri="{FF2B5EF4-FFF2-40B4-BE49-F238E27FC236}">
                <a16:creationId xmlns:a16="http://schemas.microsoft.com/office/drawing/2014/main" id="{8F66BFC1-AA74-AA0C-4EB5-F869B261BBAA}"/>
              </a:ext>
            </a:extLst>
          </p:cNvPr>
          <p:cNvGrpSpPr/>
          <p:nvPr/>
        </p:nvGrpSpPr>
        <p:grpSpPr>
          <a:xfrm>
            <a:off x="3884080" y="3619905"/>
            <a:ext cx="817376" cy="792242"/>
            <a:chOff x="10889676" y="4275826"/>
            <a:chExt cx="648961" cy="648961"/>
          </a:xfrm>
        </p:grpSpPr>
        <p:sp>
          <p:nvSpPr>
            <p:cNvPr id="53" name="Rectangle: Rounded Corners 52">
              <a:extLst>
                <a:ext uri="{FF2B5EF4-FFF2-40B4-BE49-F238E27FC236}">
                  <a16:creationId xmlns:a16="http://schemas.microsoft.com/office/drawing/2014/main" id="{7BD8694D-ECE5-8881-2196-0D105B52D7BD}"/>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4" name="Rectangle: Rounded Corners 53">
              <a:extLst>
                <a:ext uri="{FF2B5EF4-FFF2-40B4-BE49-F238E27FC236}">
                  <a16:creationId xmlns:a16="http://schemas.microsoft.com/office/drawing/2014/main" id="{4A5E5057-B93F-FDC7-4521-C574C86F6E62}"/>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5" name="Rectangle: Rounded Corners 54">
              <a:extLst>
                <a:ext uri="{FF2B5EF4-FFF2-40B4-BE49-F238E27FC236}">
                  <a16:creationId xmlns:a16="http://schemas.microsoft.com/office/drawing/2014/main" id="{78E14019-ACFB-BC75-0530-DA71380D7927}"/>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6" name="Rectangle: Rounded Corners 55">
              <a:extLst>
                <a:ext uri="{FF2B5EF4-FFF2-40B4-BE49-F238E27FC236}">
                  <a16:creationId xmlns:a16="http://schemas.microsoft.com/office/drawing/2014/main" id="{7DD76E2F-4218-1EAC-7B32-E5A3D10F7B09}"/>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7" name="Graphic 56" descr="Server outline">
              <a:extLst>
                <a:ext uri="{FF2B5EF4-FFF2-40B4-BE49-F238E27FC236}">
                  <a16:creationId xmlns:a16="http://schemas.microsoft.com/office/drawing/2014/main" id="{8CF7E690-6CBA-88E6-E8D4-0C434DEAED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676" y="4275826"/>
              <a:ext cx="648961" cy="648961"/>
            </a:xfrm>
            <a:prstGeom prst="rect">
              <a:avLst/>
            </a:prstGeom>
          </p:spPr>
        </p:pic>
      </p:grpSp>
      <p:sp>
        <p:nvSpPr>
          <p:cNvPr id="58" name="Freeform: Shape 57">
            <a:extLst>
              <a:ext uri="{FF2B5EF4-FFF2-40B4-BE49-F238E27FC236}">
                <a16:creationId xmlns:a16="http://schemas.microsoft.com/office/drawing/2014/main" id="{D22D9CD4-FCB6-DF44-1550-EEA3DCDA19DE}"/>
              </a:ext>
            </a:extLst>
          </p:cNvPr>
          <p:cNvSpPr/>
          <p:nvPr/>
        </p:nvSpPr>
        <p:spPr>
          <a:xfrm rot="5400000">
            <a:off x="5058853" y="3202981"/>
            <a:ext cx="1419401" cy="784612"/>
          </a:xfrm>
          <a:custGeom>
            <a:avLst/>
            <a:gdLst>
              <a:gd name="connsiteX0" fmla="*/ 0 w 1419401"/>
              <a:gd name="connsiteY0" fmla="*/ 784612 h 784612"/>
              <a:gd name="connsiteX1" fmla="*/ 0 w 1419401"/>
              <a:gd name="connsiteY1" fmla="*/ 588459 h 784612"/>
              <a:gd name="connsiteX2" fmla="*/ 580105 w 1419401"/>
              <a:gd name="connsiteY2" fmla="*/ 588459 h 784612"/>
              <a:gd name="connsiteX3" fmla="*/ 580105 w 1419401"/>
              <a:gd name="connsiteY3" fmla="*/ 275666 h 784612"/>
              <a:gd name="connsiteX4" fmla="*/ 509858 w 1419401"/>
              <a:gd name="connsiteY4" fmla="*/ 275666 h 784612"/>
              <a:gd name="connsiteX5" fmla="*/ 678181 w 1419401"/>
              <a:gd name="connsiteY5" fmla="*/ 0 h 784612"/>
              <a:gd name="connsiteX6" fmla="*/ 846504 w 1419401"/>
              <a:gd name="connsiteY6" fmla="*/ 275666 h 784612"/>
              <a:gd name="connsiteX7" fmla="*/ 776258 w 1419401"/>
              <a:gd name="connsiteY7" fmla="*/ 275666 h 784612"/>
              <a:gd name="connsiteX8" fmla="*/ 776258 w 1419401"/>
              <a:gd name="connsiteY8" fmla="*/ 584869 h 784612"/>
              <a:gd name="connsiteX9" fmla="*/ 1153863 w 1419401"/>
              <a:gd name="connsiteY9" fmla="*/ 584869 h 784612"/>
              <a:gd name="connsiteX10" fmla="*/ 1153864 w 1419401"/>
              <a:gd name="connsiteY10" fmla="*/ 271826 h 784612"/>
              <a:gd name="connsiteX11" fmla="*/ 1088068 w 1419401"/>
              <a:gd name="connsiteY11" fmla="*/ 271826 h 784612"/>
              <a:gd name="connsiteX12" fmla="*/ 1253734 w 1419401"/>
              <a:gd name="connsiteY12" fmla="*/ 1246 h 784612"/>
              <a:gd name="connsiteX13" fmla="*/ 1419401 w 1419401"/>
              <a:gd name="connsiteY13" fmla="*/ 271826 h 784612"/>
              <a:gd name="connsiteX14" fmla="*/ 1353606 w 1419401"/>
              <a:gd name="connsiteY14" fmla="*/ 271826 h 784612"/>
              <a:gd name="connsiteX15" fmla="*/ 1353606 w 1419401"/>
              <a:gd name="connsiteY15" fmla="*/ 784612 h 784612"/>
              <a:gd name="connsiteX16" fmla="*/ 776258 w 1419401"/>
              <a:gd name="connsiteY16" fmla="*/ 784612 h 784612"/>
              <a:gd name="connsiteX17" fmla="*/ 776258 w 1419401"/>
              <a:gd name="connsiteY17" fmla="*/ 784612 h 7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9401" h="784612">
                <a:moveTo>
                  <a:pt x="0" y="784612"/>
                </a:moveTo>
                <a:lnTo>
                  <a:pt x="0" y="588459"/>
                </a:lnTo>
                <a:lnTo>
                  <a:pt x="580105" y="588459"/>
                </a:lnTo>
                <a:lnTo>
                  <a:pt x="580105" y="275666"/>
                </a:lnTo>
                <a:lnTo>
                  <a:pt x="509858" y="275666"/>
                </a:lnTo>
                <a:lnTo>
                  <a:pt x="678181" y="0"/>
                </a:lnTo>
                <a:lnTo>
                  <a:pt x="846504" y="275666"/>
                </a:lnTo>
                <a:lnTo>
                  <a:pt x="776258" y="275666"/>
                </a:lnTo>
                <a:lnTo>
                  <a:pt x="776258" y="584869"/>
                </a:lnTo>
                <a:lnTo>
                  <a:pt x="1153863" y="584869"/>
                </a:lnTo>
                <a:lnTo>
                  <a:pt x="1153864" y="271826"/>
                </a:lnTo>
                <a:lnTo>
                  <a:pt x="1088068" y="271826"/>
                </a:lnTo>
                <a:lnTo>
                  <a:pt x="1253734" y="1246"/>
                </a:lnTo>
                <a:lnTo>
                  <a:pt x="1419401" y="271826"/>
                </a:lnTo>
                <a:lnTo>
                  <a:pt x="1353606" y="271826"/>
                </a:lnTo>
                <a:lnTo>
                  <a:pt x="1353606" y="784612"/>
                </a:lnTo>
                <a:lnTo>
                  <a:pt x="776258" y="784612"/>
                </a:lnTo>
                <a:lnTo>
                  <a:pt x="776258" y="784612"/>
                </a:lnTo>
                <a:close/>
              </a:path>
            </a:pathLst>
          </a:cu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3" name="Rectangle: Folded Corner 72">
            <a:extLst>
              <a:ext uri="{FF2B5EF4-FFF2-40B4-BE49-F238E27FC236}">
                <a16:creationId xmlns:a16="http://schemas.microsoft.com/office/drawing/2014/main" id="{F6388304-9257-6B13-DCB2-F322498281AD}"/>
              </a:ext>
            </a:extLst>
          </p:cNvPr>
          <p:cNvSpPr/>
          <p:nvPr/>
        </p:nvSpPr>
        <p:spPr>
          <a:xfrm>
            <a:off x="6326335" y="3310325"/>
            <a:ext cx="914400" cy="5216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STM</a:t>
            </a:r>
          </a:p>
        </p:txBody>
      </p:sp>
      <p:pic>
        <p:nvPicPr>
          <p:cNvPr id="74" name="Graphic 73" descr="Quill outline">
            <a:extLst>
              <a:ext uri="{FF2B5EF4-FFF2-40B4-BE49-F238E27FC236}">
                <a16:creationId xmlns:a16="http://schemas.microsoft.com/office/drawing/2014/main" id="{371D68F4-31EB-9378-3842-0F205678C2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970" y="2894659"/>
            <a:ext cx="639578" cy="639578"/>
          </a:xfrm>
          <a:prstGeom prst="rect">
            <a:avLst/>
          </a:prstGeom>
        </p:spPr>
      </p:pic>
      <p:sp>
        <p:nvSpPr>
          <p:cNvPr id="75" name="Rectangle: Folded Corner 74">
            <a:extLst>
              <a:ext uri="{FF2B5EF4-FFF2-40B4-BE49-F238E27FC236}">
                <a16:creationId xmlns:a16="http://schemas.microsoft.com/office/drawing/2014/main" id="{7E7520F7-F261-6CF6-F1E8-FB64A4FAE572}"/>
              </a:ext>
            </a:extLst>
          </p:cNvPr>
          <p:cNvSpPr/>
          <p:nvPr/>
        </p:nvSpPr>
        <p:spPr>
          <a:xfrm>
            <a:off x="7632811" y="4553783"/>
            <a:ext cx="914400" cy="782201"/>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BUML</a:t>
            </a:r>
          </a:p>
        </p:txBody>
      </p:sp>
      <p:grpSp>
        <p:nvGrpSpPr>
          <p:cNvPr id="76" name="Group 75">
            <a:extLst>
              <a:ext uri="{FF2B5EF4-FFF2-40B4-BE49-F238E27FC236}">
                <a16:creationId xmlns:a16="http://schemas.microsoft.com/office/drawing/2014/main" id="{875D9D55-AAAD-222C-DA05-091FAE183677}"/>
              </a:ext>
            </a:extLst>
          </p:cNvPr>
          <p:cNvGrpSpPr/>
          <p:nvPr/>
        </p:nvGrpSpPr>
        <p:grpSpPr>
          <a:xfrm>
            <a:off x="8285013" y="4906784"/>
            <a:ext cx="817376" cy="792242"/>
            <a:chOff x="10889676" y="4275826"/>
            <a:chExt cx="648961" cy="648961"/>
          </a:xfrm>
        </p:grpSpPr>
        <p:sp>
          <p:nvSpPr>
            <p:cNvPr id="77" name="Rectangle: Rounded Corners 76">
              <a:extLst>
                <a:ext uri="{FF2B5EF4-FFF2-40B4-BE49-F238E27FC236}">
                  <a16:creationId xmlns:a16="http://schemas.microsoft.com/office/drawing/2014/main" id="{B695044E-7C27-1763-CA90-EA55ED0A5310}"/>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8" name="Rectangle: Rounded Corners 77">
              <a:extLst>
                <a:ext uri="{FF2B5EF4-FFF2-40B4-BE49-F238E27FC236}">
                  <a16:creationId xmlns:a16="http://schemas.microsoft.com/office/drawing/2014/main" id="{FC75C319-4D70-6B41-F0B3-E851464343E1}"/>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9" name="Rectangle: Rounded Corners 78">
              <a:extLst>
                <a:ext uri="{FF2B5EF4-FFF2-40B4-BE49-F238E27FC236}">
                  <a16:creationId xmlns:a16="http://schemas.microsoft.com/office/drawing/2014/main" id="{9C68CD71-8552-EAF1-7712-901F9F681676}"/>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0" name="Rectangle: Rounded Corners 79">
              <a:extLst>
                <a:ext uri="{FF2B5EF4-FFF2-40B4-BE49-F238E27FC236}">
                  <a16:creationId xmlns:a16="http://schemas.microsoft.com/office/drawing/2014/main" id="{7C5D698A-97EE-BF85-0456-CBD6864EF254}"/>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81" name="Graphic 80" descr="Server outline">
              <a:extLst>
                <a:ext uri="{FF2B5EF4-FFF2-40B4-BE49-F238E27FC236}">
                  <a16:creationId xmlns:a16="http://schemas.microsoft.com/office/drawing/2014/main" id="{6EF29A85-BFC9-5CCD-F0E6-060C4B7221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676" y="4275826"/>
              <a:ext cx="648961" cy="648961"/>
            </a:xfrm>
            <a:prstGeom prst="rect">
              <a:avLst/>
            </a:prstGeom>
          </p:spPr>
        </p:pic>
      </p:grpSp>
      <p:sp>
        <p:nvSpPr>
          <p:cNvPr id="82" name="Rectangle: Folded Corner 81">
            <a:extLst>
              <a:ext uri="{FF2B5EF4-FFF2-40B4-BE49-F238E27FC236}">
                <a16:creationId xmlns:a16="http://schemas.microsoft.com/office/drawing/2014/main" id="{F3E8A20B-926F-B9C8-368F-F79907B272FB}"/>
              </a:ext>
            </a:extLst>
          </p:cNvPr>
          <p:cNvSpPr/>
          <p:nvPr/>
        </p:nvSpPr>
        <p:spPr>
          <a:xfrm>
            <a:off x="6320271" y="3937903"/>
            <a:ext cx="914400" cy="480953"/>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OED</a:t>
            </a:r>
          </a:p>
        </p:txBody>
      </p:sp>
      <p:pic>
        <p:nvPicPr>
          <p:cNvPr id="83" name="Graphic 82" descr="Quill outline">
            <a:extLst>
              <a:ext uri="{FF2B5EF4-FFF2-40B4-BE49-F238E27FC236}">
                <a16:creationId xmlns:a16="http://schemas.microsoft.com/office/drawing/2014/main" id="{67F72C36-1D98-F430-3735-CE3E477ADE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8447" y="3532476"/>
            <a:ext cx="639578" cy="639578"/>
          </a:xfrm>
          <a:prstGeom prst="rect">
            <a:avLst/>
          </a:prstGeom>
        </p:spPr>
      </p:pic>
    </p:spTree>
    <p:extLst>
      <p:ext uri="{BB962C8B-B14F-4D97-AF65-F5344CB8AC3E}">
        <p14:creationId xmlns:p14="http://schemas.microsoft.com/office/powerpoint/2010/main" val="2106351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Background</a:t>
            </a:r>
          </a:p>
        </p:txBody>
      </p:sp>
      <p:sp>
        <p:nvSpPr>
          <p:cNvPr id="5" name="Content Placeholder 4">
            <a:extLst>
              <a:ext uri="{FF2B5EF4-FFF2-40B4-BE49-F238E27FC236}">
                <a16:creationId xmlns:a16="http://schemas.microsoft.com/office/drawing/2014/main" id="{90F91398-7053-4B01-9127-75028357553A}"/>
              </a:ext>
            </a:extLst>
          </p:cNvPr>
          <p:cNvSpPr>
            <a:spLocks noGrp="1"/>
          </p:cNvSpPr>
          <p:nvPr>
            <p:ph sz="quarter" idx="13"/>
          </p:nvPr>
        </p:nvSpPr>
        <p:spPr/>
        <p:txBody>
          <a:bodyPr/>
          <a:lstStyle/>
          <a:p>
            <a:r>
              <a:rPr lang="en-GB" dirty="0"/>
              <a:t>BUML is the BORO variant of UML</a:t>
            </a:r>
          </a:p>
          <a:p>
            <a:r>
              <a:rPr lang="en-GB" dirty="0"/>
              <a:t>We use UML notation to visualise BORO ontological structure</a:t>
            </a:r>
          </a:p>
          <a:p>
            <a:pPr lvl="1"/>
            <a:r>
              <a:rPr lang="en-GB" dirty="0"/>
              <a:t>UML classes</a:t>
            </a:r>
          </a:p>
          <a:p>
            <a:pPr lvl="1"/>
            <a:r>
              <a:rPr lang="en-GB" dirty="0"/>
              <a:t>UML generalizations, dependencies, n-ary associations and associations</a:t>
            </a:r>
          </a:p>
          <a:p>
            <a:r>
              <a:rPr lang="en-GB" dirty="0"/>
              <a:t>In addition, we make use of stereotypes, for various purposes, e.g., to indicate the ontological category of the represented objects</a:t>
            </a:r>
          </a:p>
          <a:p>
            <a:r>
              <a:rPr lang="en-GB" dirty="0"/>
              <a:t>All of these are used with a specific sense, which sometimes may deviate from the UML conventions. The BUML sense is defined by the underlying constructional semantics</a:t>
            </a:r>
          </a:p>
          <a:p>
            <a:r>
              <a:rPr lang="en-GB" dirty="0"/>
              <a:t>We use Enterprise Architect to draw diagrams, but other software options are available</a:t>
            </a:r>
          </a:p>
          <a:p>
            <a:endParaRPr lang="en-GB" dirty="0"/>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56</a:t>
            </a:fld>
            <a:endParaRPr lang="en-GB" dirty="0"/>
          </a:p>
        </p:txBody>
      </p:sp>
    </p:spTree>
    <p:extLst>
      <p:ext uri="{BB962C8B-B14F-4D97-AF65-F5344CB8AC3E}">
        <p14:creationId xmlns:p14="http://schemas.microsoft.com/office/powerpoint/2010/main" val="3231549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E160-17B9-491B-9A63-6BF43B849B91}"/>
              </a:ext>
            </a:extLst>
          </p:cNvPr>
          <p:cNvSpPr>
            <a:spLocks noGrp="1"/>
          </p:cNvSpPr>
          <p:nvPr>
            <p:ph type="ctrTitle"/>
          </p:nvPr>
        </p:nvSpPr>
        <p:spPr/>
        <p:txBody>
          <a:bodyPr/>
          <a:lstStyle/>
          <a:p>
            <a:r>
              <a:rPr lang="en-GB" dirty="0"/>
              <a:t>Use of UML notation</a:t>
            </a:r>
          </a:p>
        </p:txBody>
      </p:sp>
      <p:sp>
        <p:nvSpPr>
          <p:cNvPr id="3" name="Subtitle 2">
            <a:extLst>
              <a:ext uri="{FF2B5EF4-FFF2-40B4-BE49-F238E27FC236}">
                <a16:creationId xmlns:a16="http://schemas.microsoft.com/office/drawing/2014/main" id="{CD64FB0C-2B64-4016-1EB8-B31E143A2B7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3675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Use of UML classes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58</a:t>
            </a:fld>
            <a:endParaRPr lang="en-GB" dirty="0"/>
          </a:p>
        </p:txBody>
      </p:sp>
      <p:sp>
        <p:nvSpPr>
          <p:cNvPr id="7" name="TextBox 6">
            <a:extLst>
              <a:ext uri="{FF2B5EF4-FFF2-40B4-BE49-F238E27FC236}">
                <a16:creationId xmlns:a16="http://schemas.microsoft.com/office/drawing/2014/main" id="{F88103BB-A9E5-4F5C-92CD-7EBAB95FE291}"/>
              </a:ext>
            </a:extLst>
          </p:cNvPr>
          <p:cNvSpPr txBox="1"/>
          <p:nvPr/>
        </p:nvSpPr>
        <p:spPr>
          <a:xfrm>
            <a:off x="2881745" y="3852286"/>
            <a:ext cx="6558270" cy="369332"/>
          </a:xfrm>
          <a:prstGeom prst="rect">
            <a:avLst/>
          </a:prstGeom>
          <a:noFill/>
        </p:spPr>
        <p:txBody>
          <a:bodyPr wrap="none" rtlCol="0">
            <a:spAutoFit/>
          </a:bodyPr>
          <a:lstStyle/>
          <a:p>
            <a:r>
              <a:rPr lang="en-US" dirty="0"/>
              <a:t>We use UML classes to represent sets, e.g., sets of Countries.</a:t>
            </a:r>
          </a:p>
        </p:txBody>
      </p:sp>
      <p:pic>
        <p:nvPicPr>
          <p:cNvPr id="3" name="Picture 2">
            <a:extLst>
              <a:ext uri="{FF2B5EF4-FFF2-40B4-BE49-F238E27FC236}">
                <a16:creationId xmlns:a16="http://schemas.microsoft.com/office/drawing/2014/main" id="{DFF72088-61A1-EA13-63EA-6B73476C955D}"/>
              </a:ext>
            </a:extLst>
          </p:cNvPr>
          <p:cNvPicPr>
            <a:picLocks noChangeAspect="1"/>
          </p:cNvPicPr>
          <p:nvPr/>
        </p:nvPicPr>
        <p:blipFill>
          <a:blip r:embed="rId2"/>
          <a:stretch>
            <a:fillRect/>
          </a:stretch>
        </p:blipFill>
        <p:spPr>
          <a:xfrm>
            <a:off x="899896" y="3068960"/>
            <a:ext cx="1952381" cy="1733333"/>
          </a:xfrm>
          <a:prstGeom prst="rect">
            <a:avLst/>
          </a:prstGeom>
        </p:spPr>
      </p:pic>
    </p:spTree>
    <p:extLst>
      <p:ext uri="{BB962C8B-B14F-4D97-AF65-F5344CB8AC3E}">
        <p14:creationId xmlns:p14="http://schemas.microsoft.com/office/powerpoint/2010/main" val="4742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06249B-5CAC-67AF-0BE0-0CBFE6A43FDE}"/>
              </a:ext>
            </a:extLst>
          </p:cNvPr>
          <p:cNvPicPr>
            <a:picLocks noChangeAspect="1"/>
          </p:cNvPicPr>
          <p:nvPr/>
        </p:nvPicPr>
        <p:blipFill>
          <a:blip r:embed="rId2"/>
          <a:stretch>
            <a:fillRect/>
          </a:stretch>
        </p:blipFill>
        <p:spPr>
          <a:xfrm>
            <a:off x="330895" y="3943497"/>
            <a:ext cx="2552381" cy="1723810"/>
          </a:xfrm>
          <a:prstGeom prst="rect">
            <a:avLst/>
          </a:prstGeom>
        </p:spPr>
      </p:pic>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Use of UML classes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59</a:t>
            </a:fld>
            <a:endParaRPr lang="en-GB" dirty="0"/>
          </a:p>
        </p:txBody>
      </p:sp>
      <p:sp>
        <p:nvSpPr>
          <p:cNvPr id="7" name="TextBox 6">
            <a:extLst>
              <a:ext uri="{FF2B5EF4-FFF2-40B4-BE49-F238E27FC236}">
                <a16:creationId xmlns:a16="http://schemas.microsoft.com/office/drawing/2014/main" id="{F88103BB-A9E5-4F5C-92CD-7EBAB95FE291}"/>
              </a:ext>
            </a:extLst>
          </p:cNvPr>
          <p:cNvSpPr txBox="1"/>
          <p:nvPr/>
        </p:nvSpPr>
        <p:spPr>
          <a:xfrm>
            <a:off x="3107523" y="2677618"/>
            <a:ext cx="7010574" cy="369332"/>
          </a:xfrm>
          <a:prstGeom prst="rect">
            <a:avLst/>
          </a:prstGeom>
          <a:noFill/>
        </p:spPr>
        <p:txBody>
          <a:bodyPr wrap="none" rtlCol="0">
            <a:spAutoFit/>
          </a:bodyPr>
          <a:lstStyle/>
          <a:p>
            <a:r>
              <a:rPr lang="en-US" dirty="0"/>
              <a:t>Sometimes, sets contain higher-order objects, like tuples. </a:t>
            </a:r>
          </a:p>
        </p:txBody>
      </p:sp>
      <p:sp>
        <p:nvSpPr>
          <p:cNvPr id="10" name="TextBox 9">
            <a:extLst>
              <a:ext uri="{FF2B5EF4-FFF2-40B4-BE49-F238E27FC236}">
                <a16:creationId xmlns:a16="http://schemas.microsoft.com/office/drawing/2014/main" id="{F2261D79-DFCE-4805-AB85-455C31AF5DD1}"/>
              </a:ext>
            </a:extLst>
          </p:cNvPr>
          <p:cNvSpPr txBox="1"/>
          <p:nvPr/>
        </p:nvSpPr>
        <p:spPr>
          <a:xfrm>
            <a:off x="3107523" y="4795879"/>
            <a:ext cx="3374450" cy="369332"/>
          </a:xfrm>
          <a:prstGeom prst="rect">
            <a:avLst/>
          </a:prstGeom>
          <a:noFill/>
        </p:spPr>
        <p:txBody>
          <a:bodyPr wrap="none" rtlCol="0">
            <a:spAutoFit/>
          </a:bodyPr>
          <a:lstStyle/>
          <a:p>
            <a:r>
              <a:rPr lang="en-US" dirty="0"/>
              <a:t>Sets may also contain sets.</a:t>
            </a:r>
          </a:p>
        </p:txBody>
      </p:sp>
      <p:sp>
        <p:nvSpPr>
          <p:cNvPr id="8" name="TextBox 7">
            <a:extLst>
              <a:ext uri="{FF2B5EF4-FFF2-40B4-BE49-F238E27FC236}">
                <a16:creationId xmlns:a16="http://schemas.microsoft.com/office/drawing/2014/main" id="{26E7A6CD-016B-4D5F-8F71-D1B13893A421}"/>
              </a:ext>
            </a:extLst>
          </p:cNvPr>
          <p:cNvSpPr txBox="1"/>
          <p:nvPr/>
        </p:nvSpPr>
        <p:spPr>
          <a:xfrm>
            <a:off x="3107523" y="3267285"/>
            <a:ext cx="6032421" cy="461665"/>
          </a:xfrm>
          <a:prstGeom prst="rect">
            <a:avLst/>
          </a:prstGeom>
          <a:noFill/>
        </p:spPr>
        <p:txBody>
          <a:bodyPr wrap="none" rtlCol="0">
            <a:spAutoFit/>
          </a:bodyPr>
          <a:lstStyle/>
          <a:p>
            <a:r>
              <a:rPr lang="en-US" sz="1200" i="1" dirty="0"/>
              <a:t>Stereotype &lt;&lt;placeable sets&gt;&gt; refers to the ontic category of the represented objects, </a:t>
            </a:r>
          </a:p>
          <a:p>
            <a:r>
              <a:rPr lang="en-US" sz="1200" i="1" dirty="0"/>
              <a:t>But we do not expect you to follow this convention in your work study.</a:t>
            </a:r>
          </a:p>
        </p:txBody>
      </p:sp>
      <p:sp>
        <p:nvSpPr>
          <p:cNvPr id="11" name="TextBox 10">
            <a:extLst>
              <a:ext uri="{FF2B5EF4-FFF2-40B4-BE49-F238E27FC236}">
                <a16:creationId xmlns:a16="http://schemas.microsoft.com/office/drawing/2014/main" id="{FC49DBCA-C467-44D1-88FA-85A619D3226A}"/>
              </a:ext>
            </a:extLst>
          </p:cNvPr>
          <p:cNvSpPr txBox="1"/>
          <p:nvPr/>
        </p:nvSpPr>
        <p:spPr>
          <a:xfrm>
            <a:off x="3107523" y="5293640"/>
            <a:ext cx="5751896" cy="461665"/>
          </a:xfrm>
          <a:prstGeom prst="rect">
            <a:avLst/>
          </a:prstGeom>
          <a:noFill/>
        </p:spPr>
        <p:txBody>
          <a:bodyPr wrap="none" rtlCol="0">
            <a:spAutoFit/>
          </a:bodyPr>
          <a:lstStyle/>
          <a:p>
            <a:r>
              <a:rPr lang="en-US" sz="1200" i="1" dirty="0"/>
              <a:t>Stereotype &lt;&lt;</a:t>
            </a:r>
            <a:r>
              <a:rPr lang="en-US" sz="1200" i="1" dirty="0" err="1"/>
              <a:t>PowerSets</a:t>
            </a:r>
            <a:r>
              <a:rPr lang="en-US" sz="1200" i="1" dirty="0"/>
              <a:t>&gt;&gt; refers to the ontic category of the represented objects,</a:t>
            </a:r>
          </a:p>
          <a:p>
            <a:r>
              <a:rPr lang="en-US" sz="1200" i="1" dirty="0"/>
              <a:t>But we do not expect you to follow this convention in your work study.</a:t>
            </a:r>
          </a:p>
        </p:txBody>
      </p:sp>
      <p:pic>
        <p:nvPicPr>
          <p:cNvPr id="13" name="Picture 12">
            <a:extLst>
              <a:ext uri="{FF2B5EF4-FFF2-40B4-BE49-F238E27FC236}">
                <a16:creationId xmlns:a16="http://schemas.microsoft.com/office/drawing/2014/main" id="{5B9C6992-08BD-5644-14C8-354725B4310D}"/>
              </a:ext>
            </a:extLst>
          </p:cNvPr>
          <p:cNvPicPr>
            <a:picLocks noChangeAspect="1"/>
          </p:cNvPicPr>
          <p:nvPr/>
        </p:nvPicPr>
        <p:blipFill>
          <a:blip r:embed="rId3"/>
          <a:stretch>
            <a:fillRect/>
          </a:stretch>
        </p:blipFill>
        <p:spPr>
          <a:xfrm>
            <a:off x="330895" y="2005140"/>
            <a:ext cx="2371429" cy="1723810"/>
          </a:xfrm>
          <a:prstGeom prst="rect">
            <a:avLst/>
          </a:prstGeom>
        </p:spPr>
      </p:pic>
    </p:spTree>
    <p:extLst>
      <p:ext uri="{BB962C8B-B14F-4D97-AF65-F5344CB8AC3E}">
        <p14:creationId xmlns:p14="http://schemas.microsoft.com/office/powerpoint/2010/main" val="4740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35E-8702-F45D-E539-E93C7AADE0C4}"/>
              </a:ext>
            </a:extLst>
          </p:cNvPr>
          <p:cNvSpPr>
            <a:spLocks noGrp="1"/>
          </p:cNvSpPr>
          <p:nvPr>
            <p:ph type="title"/>
          </p:nvPr>
        </p:nvSpPr>
        <p:spPr>
          <a:xfrm>
            <a:off x="1127448" y="136446"/>
            <a:ext cx="10778805" cy="792242"/>
          </a:xfrm>
        </p:spPr>
        <p:txBody>
          <a:bodyPr/>
          <a:lstStyle/>
          <a:p>
            <a:r>
              <a:rPr lang="en-GB" dirty="0"/>
              <a:t>Two practical problems</a:t>
            </a:r>
          </a:p>
        </p:txBody>
      </p:sp>
      <p:sp>
        <p:nvSpPr>
          <p:cNvPr id="3" name="Slide Number Placeholder 2">
            <a:extLst>
              <a:ext uri="{FF2B5EF4-FFF2-40B4-BE49-F238E27FC236}">
                <a16:creationId xmlns:a16="http://schemas.microsoft.com/office/drawing/2014/main" id="{887C6EBD-8BB2-AF7A-5560-FA0295E9B2AE}"/>
              </a:ext>
            </a:extLst>
          </p:cNvPr>
          <p:cNvSpPr>
            <a:spLocks noGrp="1"/>
          </p:cNvSpPr>
          <p:nvPr>
            <p:ph type="sldNum" sz="quarter" idx="10"/>
          </p:nvPr>
        </p:nvSpPr>
        <p:spPr>
          <a:xfrm>
            <a:off x="10992545" y="6529214"/>
            <a:ext cx="1171972" cy="284162"/>
          </a:xfrm>
        </p:spPr>
        <p:txBody>
          <a:bodyPr/>
          <a:lstStyle/>
          <a:p>
            <a:fld id="{5BB4BE56-62DA-4504-B58B-A51906D16A6E}" type="slidenum">
              <a:rPr lang="en-GB" smtClean="0"/>
              <a:pPr/>
              <a:t>6</a:t>
            </a:fld>
            <a:endParaRPr lang="en-GB" dirty="0"/>
          </a:p>
        </p:txBody>
      </p:sp>
      <p:graphicFrame>
        <p:nvGraphicFramePr>
          <p:cNvPr id="4" name="Table 3">
            <a:extLst>
              <a:ext uri="{FF2B5EF4-FFF2-40B4-BE49-F238E27FC236}">
                <a16:creationId xmlns:a16="http://schemas.microsoft.com/office/drawing/2014/main" id="{6EAEA37F-4F78-22A3-4C2A-1FED1DE642C4}"/>
              </a:ext>
            </a:extLst>
          </p:cNvPr>
          <p:cNvGraphicFramePr>
            <a:graphicFrameLocks noGrp="1"/>
          </p:cNvGraphicFramePr>
          <p:nvPr>
            <p:extLst>
              <p:ext uri="{D42A27DB-BD31-4B8C-83A1-F6EECF244321}">
                <p14:modId xmlns:p14="http://schemas.microsoft.com/office/powerpoint/2010/main" val="1087295614"/>
              </p:ext>
            </p:extLst>
          </p:nvPr>
        </p:nvGraphicFramePr>
        <p:xfrm>
          <a:off x="4799856" y="1268760"/>
          <a:ext cx="2333625" cy="1117600"/>
        </p:xfrm>
        <a:graphic>
          <a:graphicData uri="http://schemas.openxmlformats.org/drawingml/2006/table">
            <a:tbl>
              <a:tblPr/>
              <a:tblGrid>
                <a:gridCol w="2333625">
                  <a:extLst>
                    <a:ext uri="{9D8B030D-6E8A-4147-A177-3AD203B41FA5}">
                      <a16:colId xmlns:a16="http://schemas.microsoft.com/office/drawing/2014/main" val="480806836"/>
                    </a:ext>
                  </a:extLst>
                </a:gridCol>
              </a:tblGrid>
              <a:tr h="296863">
                <a:tc>
                  <a:txBody>
                    <a:bodyPr/>
                    <a:lstStyle/>
                    <a:p>
                      <a:pPr algn="l" fontAlgn="t">
                        <a:buNone/>
                      </a:pPr>
                      <a:r>
                        <a:rPr lang="en-GB" b="1" dirty="0">
                          <a:effectLst/>
                          <a:latin typeface="Atlassian Sans"/>
                        </a:rPr>
                        <a:t>Practical problems</a:t>
                      </a:r>
                      <a:endParaRPr lang="en-GB" b="0" dirty="0">
                        <a:effectLst/>
                        <a:latin typeface="Atlassian Sans"/>
                      </a:endParaRPr>
                    </a:p>
                  </a:txBody>
                  <a:tcPr>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0F1F2"/>
                    </a:solidFill>
                  </a:tcPr>
                </a:tc>
                <a:extLst>
                  <a:ext uri="{0D108BD9-81ED-4DB2-BD59-A6C34878D82A}">
                    <a16:rowId xmlns:a16="http://schemas.microsoft.com/office/drawing/2014/main" val="588436775"/>
                  </a:ext>
                </a:extLst>
              </a:tr>
              <a:tr h="0">
                <a:tc>
                  <a:txBody>
                    <a:bodyPr/>
                    <a:lstStyle/>
                    <a:p>
                      <a:pPr algn="l" fontAlgn="t">
                        <a:buNone/>
                      </a:pPr>
                      <a:r>
                        <a:rPr lang="en-GB" b="0" dirty="0">
                          <a:effectLst/>
                          <a:latin typeface="Atlassian Sans"/>
                        </a:rPr>
                        <a:t>lump of clay</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32102357"/>
                  </a:ext>
                </a:extLst>
              </a:tr>
              <a:tr h="0">
                <a:tc>
                  <a:txBody>
                    <a:bodyPr/>
                    <a:lstStyle/>
                    <a:p>
                      <a:pPr algn="l" fontAlgn="t">
                        <a:buNone/>
                      </a:pPr>
                      <a:r>
                        <a:rPr lang="en-GB" b="0" dirty="0">
                          <a:effectLst/>
                          <a:latin typeface="Atlassian Sans"/>
                        </a:rPr>
                        <a:t>ISO Countries</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3268203652"/>
                  </a:ext>
                </a:extLst>
              </a:tr>
            </a:tbl>
          </a:graphicData>
        </a:graphic>
      </p:graphicFrame>
      <p:sp>
        <p:nvSpPr>
          <p:cNvPr id="7" name="TextBox 6">
            <a:extLst>
              <a:ext uri="{FF2B5EF4-FFF2-40B4-BE49-F238E27FC236}">
                <a16:creationId xmlns:a16="http://schemas.microsoft.com/office/drawing/2014/main" id="{EA8E14E4-3E1D-A61F-BD28-A18EC2AA51D5}"/>
              </a:ext>
            </a:extLst>
          </p:cNvPr>
          <p:cNvSpPr txBox="1"/>
          <p:nvPr/>
        </p:nvSpPr>
        <p:spPr>
          <a:xfrm>
            <a:off x="4727847" y="2852936"/>
            <a:ext cx="7272809" cy="923330"/>
          </a:xfrm>
          <a:prstGeom prst="rect">
            <a:avLst/>
          </a:prstGeom>
          <a:noFill/>
        </p:spPr>
        <p:txBody>
          <a:bodyPr wrap="square">
            <a:spAutoFit/>
          </a:bodyPr>
          <a:lstStyle/>
          <a:p>
            <a:r>
              <a:rPr lang="en-GB" dirty="0"/>
              <a:t>The focus this afternoon will be on the first problem.</a:t>
            </a:r>
            <a:br>
              <a:rPr lang="en-GB" dirty="0"/>
            </a:br>
            <a:r>
              <a:rPr lang="en-GB" dirty="0"/>
              <a:t>If you manage to finish the first problem, the second problem is available.</a:t>
            </a:r>
          </a:p>
        </p:txBody>
      </p:sp>
    </p:spTree>
    <p:extLst>
      <p:ext uri="{BB962C8B-B14F-4D97-AF65-F5344CB8AC3E}">
        <p14:creationId xmlns:p14="http://schemas.microsoft.com/office/powerpoint/2010/main" val="3799342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4EE1F-562D-189D-3764-85B36240434D}"/>
              </a:ext>
            </a:extLst>
          </p:cNvPr>
          <p:cNvPicPr>
            <a:picLocks noChangeAspect="1"/>
          </p:cNvPicPr>
          <p:nvPr/>
        </p:nvPicPr>
        <p:blipFill>
          <a:blip r:embed="rId2"/>
          <a:stretch>
            <a:fillRect/>
          </a:stretch>
        </p:blipFill>
        <p:spPr>
          <a:xfrm>
            <a:off x="654120" y="2867046"/>
            <a:ext cx="1942857" cy="1723810"/>
          </a:xfrm>
          <a:prstGeom prst="rect">
            <a:avLst/>
          </a:prstGeom>
        </p:spPr>
      </p:pic>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Use of UML classes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60</a:t>
            </a:fld>
            <a:endParaRPr lang="en-GB" dirty="0"/>
          </a:p>
        </p:txBody>
      </p:sp>
      <p:sp>
        <p:nvSpPr>
          <p:cNvPr id="3" name="TextBox 2">
            <a:extLst>
              <a:ext uri="{FF2B5EF4-FFF2-40B4-BE49-F238E27FC236}">
                <a16:creationId xmlns:a16="http://schemas.microsoft.com/office/drawing/2014/main" id="{F99FB0FB-4771-4617-B739-90E87AF86A10}"/>
              </a:ext>
            </a:extLst>
          </p:cNvPr>
          <p:cNvSpPr txBox="1"/>
          <p:nvPr/>
        </p:nvSpPr>
        <p:spPr>
          <a:xfrm>
            <a:off x="2904323" y="4036602"/>
            <a:ext cx="5612434" cy="461665"/>
          </a:xfrm>
          <a:prstGeom prst="rect">
            <a:avLst/>
          </a:prstGeom>
          <a:noFill/>
        </p:spPr>
        <p:txBody>
          <a:bodyPr wrap="none" rtlCol="0">
            <a:spAutoFit/>
          </a:bodyPr>
          <a:lstStyle/>
          <a:p>
            <a:r>
              <a:rPr lang="en-US" sz="1200" i="1" dirty="0"/>
              <a:t>Stereotype &lt;&lt;Individuals&gt;&gt; shows the ontic category of the represented object, </a:t>
            </a:r>
          </a:p>
          <a:p>
            <a:r>
              <a:rPr lang="en-US" sz="1200" i="1" dirty="0"/>
              <a:t>we do not expect you to follow this convention in your work study.</a:t>
            </a:r>
          </a:p>
        </p:txBody>
      </p:sp>
      <p:sp>
        <p:nvSpPr>
          <p:cNvPr id="7" name="TextBox 6">
            <a:extLst>
              <a:ext uri="{FF2B5EF4-FFF2-40B4-BE49-F238E27FC236}">
                <a16:creationId xmlns:a16="http://schemas.microsoft.com/office/drawing/2014/main" id="{01F14CA9-21C2-4662-8454-4755366BBD32}"/>
              </a:ext>
            </a:extLst>
          </p:cNvPr>
          <p:cNvSpPr txBox="1"/>
          <p:nvPr/>
        </p:nvSpPr>
        <p:spPr>
          <a:xfrm>
            <a:off x="2904323" y="3262477"/>
            <a:ext cx="5318507" cy="369332"/>
          </a:xfrm>
          <a:prstGeom prst="rect">
            <a:avLst/>
          </a:prstGeom>
          <a:noFill/>
        </p:spPr>
        <p:txBody>
          <a:bodyPr wrap="none" rtlCol="0">
            <a:spAutoFit/>
          </a:bodyPr>
          <a:lstStyle/>
          <a:p>
            <a:r>
              <a:rPr lang="en-US" dirty="0"/>
              <a:t>Also we use UML classes to represent Individuals.</a:t>
            </a:r>
          </a:p>
        </p:txBody>
      </p:sp>
    </p:spTree>
    <p:extLst>
      <p:ext uri="{BB962C8B-B14F-4D97-AF65-F5344CB8AC3E}">
        <p14:creationId xmlns:p14="http://schemas.microsoft.com/office/powerpoint/2010/main" val="3889905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Use of UML dependencies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61</a:t>
            </a:fld>
            <a:endParaRPr lang="en-GB" dirty="0"/>
          </a:p>
        </p:txBody>
      </p:sp>
      <p:sp>
        <p:nvSpPr>
          <p:cNvPr id="8" name="TextBox 7">
            <a:extLst>
              <a:ext uri="{FF2B5EF4-FFF2-40B4-BE49-F238E27FC236}">
                <a16:creationId xmlns:a16="http://schemas.microsoft.com/office/drawing/2014/main" id="{9E94790C-FEB1-482B-8C3C-40F636CC83B8}"/>
              </a:ext>
            </a:extLst>
          </p:cNvPr>
          <p:cNvSpPr txBox="1"/>
          <p:nvPr/>
        </p:nvSpPr>
        <p:spPr>
          <a:xfrm>
            <a:off x="3186546" y="3359619"/>
            <a:ext cx="4775666" cy="369332"/>
          </a:xfrm>
          <a:prstGeom prst="rect">
            <a:avLst/>
          </a:prstGeom>
          <a:noFill/>
        </p:spPr>
        <p:txBody>
          <a:bodyPr wrap="none" rtlCol="0">
            <a:spAutoFit/>
          </a:bodyPr>
          <a:lstStyle/>
          <a:p>
            <a:r>
              <a:rPr lang="en-US" dirty="0"/>
              <a:t>Dependency link shows element-sets (tuple).</a:t>
            </a:r>
          </a:p>
        </p:txBody>
      </p:sp>
      <p:sp>
        <p:nvSpPr>
          <p:cNvPr id="14" name="Hexagon 13">
            <a:extLst>
              <a:ext uri="{FF2B5EF4-FFF2-40B4-BE49-F238E27FC236}">
                <a16:creationId xmlns:a16="http://schemas.microsoft.com/office/drawing/2014/main" id="{154B040C-D4AF-4246-8E4E-DE429CB6F3F4}"/>
              </a:ext>
            </a:extLst>
          </p:cNvPr>
          <p:cNvSpPr/>
          <p:nvPr/>
        </p:nvSpPr>
        <p:spPr>
          <a:xfrm>
            <a:off x="9250785" y="3382711"/>
            <a:ext cx="1862666" cy="323145"/>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Kingdom of England</a:t>
            </a:r>
          </a:p>
        </p:txBody>
      </p:sp>
      <p:sp>
        <p:nvSpPr>
          <p:cNvPr id="15" name="Oval 14">
            <a:extLst>
              <a:ext uri="{FF2B5EF4-FFF2-40B4-BE49-F238E27FC236}">
                <a16:creationId xmlns:a16="http://schemas.microsoft.com/office/drawing/2014/main" id="{3C04DA7F-483D-4688-BFEB-C5E431B29ECB}"/>
              </a:ext>
            </a:extLst>
          </p:cNvPr>
          <p:cNvSpPr/>
          <p:nvPr/>
        </p:nvSpPr>
        <p:spPr>
          <a:xfrm>
            <a:off x="9119515" y="2563315"/>
            <a:ext cx="2125206" cy="196193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509D61BB-F338-484D-8BAC-0686DFFA9A78}"/>
              </a:ext>
            </a:extLst>
          </p:cNvPr>
          <p:cNvSpPr/>
          <p:nvPr/>
        </p:nvSpPr>
        <p:spPr>
          <a:xfrm>
            <a:off x="9617857" y="2490595"/>
            <a:ext cx="1194066" cy="25332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Countries</a:t>
            </a:r>
          </a:p>
        </p:txBody>
      </p:sp>
      <p:pic>
        <p:nvPicPr>
          <p:cNvPr id="3" name="Picture 2">
            <a:extLst>
              <a:ext uri="{FF2B5EF4-FFF2-40B4-BE49-F238E27FC236}">
                <a16:creationId xmlns:a16="http://schemas.microsoft.com/office/drawing/2014/main" id="{181C0BC1-E6E0-507F-AE74-AA862C3D076D}"/>
              </a:ext>
            </a:extLst>
          </p:cNvPr>
          <p:cNvPicPr>
            <a:picLocks noChangeAspect="1"/>
          </p:cNvPicPr>
          <p:nvPr/>
        </p:nvPicPr>
        <p:blipFill>
          <a:blip r:embed="rId2"/>
          <a:stretch>
            <a:fillRect/>
          </a:stretch>
        </p:blipFill>
        <p:spPr>
          <a:xfrm>
            <a:off x="603032" y="1563400"/>
            <a:ext cx="1952381" cy="3704762"/>
          </a:xfrm>
          <a:prstGeom prst="rect">
            <a:avLst/>
          </a:prstGeom>
        </p:spPr>
      </p:pic>
    </p:spTree>
    <p:extLst>
      <p:ext uri="{BB962C8B-B14F-4D97-AF65-F5344CB8AC3E}">
        <p14:creationId xmlns:p14="http://schemas.microsoft.com/office/powerpoint/2010/main" val="4226696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1B85BA-B049-3CAE-3CEC-C01246E842A6}"/>
              </a:ext>
            </a:extLst>
          </p:cNvPr>
          <p:cNvPicPr>
            <a:picLocks noChangeAspect="1"/>
          </p:cNvPicPr>
          <p:nvPr/>
        </p:nvPicPr>
        <p:blipFill>
          <a:blip r:embed="rId2"/>
          <a:stretch>
            <a:fillRect/>
          </a:stretch>
        </p:blipFill>
        <p:spPr>
          <a:xfrm>
            <a:off x="727411" y="1509630"/>
            <a:ext cx="1952381" cy="3942857"/>
          </a:xfrm>
          <a:prstGeom prst="rect">
            <a:avLst/>
          </a:prstGeom>
        </p:spPr>
      </p:pic>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Use of UML generalizations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62</a:t>
            </a:fld>
            <a:endParaRPr lang="en-GB" dirty="0"/>
          </a:p>
        </p:txBody>
      </p:sp>
      <p:sp>
        <p:nvSpPr>
          <p:cNvPr id="8" name="TextBox 7">
            <a:extLst>
              <a:ext uri="{FF2B5EF4-FFF2-40B4-BE49-F238E27FC236}">
                <a16:creationId xmlns:a16="http://schemas.microsoft.com/office/drawing/2014/main" id="{9E94790C-FEB1-482B-8C3C-40F636CC83B8}"/>
              </a:ext>
            </a:extLst>
          </p:cNvPr>
          <p:cNvSpPr txBox="1"/>
          <p:nvPr/>
        </p:nvSpPr>
        <p:spPr>
          <a:xfrm>
            <a:off x="2668654" y="3282034"/>
            <a:ext cx="5173211" cy="369332"/>
          </a:xfrm>
          <a:prstGeom prst="rect">
            <a:avLst/>
          </a:prstGeom>
          <a:noFill/>
        </p:spPr>
        <p:txBody>
          <a:bodyPr wrap="none" rtlCol="0">
            <a:spAutoFit/>
          </a:bodyPr>
          <a:lstStyle/>
          <a:p>
            <a:r>
              <a:rPr lang="en-US" dirty="0"/>
              <a:t>Generalization link shows sub-super-sets (tuple).</a:t>
            </a:r>
          </a:p>
        </p:txBody>
      </p:sp>
      <p:sp>
        <p:nvSpPr>
          <p:cNvPr id="15" name="Oval 14">
            <a:extLst>
              <a:ext uri="{FF2B5EF4-FFF2-40B4-BE49-F238E27FC236}">
                <a16:creationId xmlns:a16="http://schemas.microsoft.com/office/drawing/2014/main" id="{3C04DA7F-483D-4688-BFEB-C5E431B29ECB}"/>
              </a:ext>
            </a:extLst>
          </p:cNvPr>
          <p:cNvSpPr/>
          <p:nvPr/>
        </p:nvSpPr>
        <p:spPr>
          <a:xfrm>
            <a:off x="9119515" y="2563315"/>
            <a:ext cx="2125206" cy="196193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509D61BB-F338-484D-8BAC-0686DFFA9A78}"/>
              </a:ext>
            </a:extLst>
          </p:cNvPr>
          <p:cNvSpPr/>
          <p:nvPr/>
        </p:nvSpPr>
        <p:spPr>
          <a:xfrm>
            <a:off x="9617857" y="2490595"/>
            <a:ext cx="1194066" cy="25332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Countries</a:t>
            </a:r>
          </a:p>
        </p:txBody>
      </p:sp>
      <p:sp>
        <p:nvSpPr>
          <p:cNvPr id="10" name="Oval 9">
            <a:extLst>
              <a:ext uri="{FF2B5EF4-FFF2-40B4-BE49-F238E27FC236}">
                <a16:creationId xmlns:a16="http://schemas.microsoft.com/office/drawing/2014/main" id="{3E3E1B13-0927-45EA-AA64-C06DF7ED2430}"/>
              </a:ext>
            </a:extLst>
          </p:cNvPr>
          <p:cNvSpPr/>
          <p:nvPr/>
        </p:nvSpPr>
        <p:spPr>
          <a:xfrm>
            <a:off x="8521056" y="1769471"/>
            <a:ext cx="3262489" cy="339445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86685CF3-A810-4B22-B91B-7B20A6E765EC}"/>
              </a:ext>
            </a:extLst>
          </p:cNvPr>
          <p:cNvSpPr/>
          <p:nvPr/>
        </p:nvSpPr>
        <p:spPr>
          <a:xfrm>
            <a:off x="9332640" y="1696750"/>
            <a:ext cx="1833059" cy="438283"/>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Geo-political Areas</a:t>
            </a:r>
          </a:p>
        </p:txBody>
      </p:sp>
    </p:spTree>
    <p:extLst>
      <p:ext uri="{BB962C8B-B14F-4D97-AF65-F5344CB8AC3E}">
        <p14:creationId xmlns:p14="http://schemas.microsoft.com/office/powerpoint/2010/main" val="201666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Use of UML dependencies and generalizations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63</a:t>
            </a:fld>
            <a:endParaRPr lang="en-GB" dirty="0"/>
          </a:p>
        </p:txBody>
      </p:sp>
      <p:sp>
        <p:nvSpPr>
          <p:cNvPr id="15" name="Oval 14">
            <a:extLst>
              <a:ext uri="{FF2B5EF4-FFF2-40B4-BE49-F238E27FC236}">
                <a16:creationId xmlns:a16="http://schemas.microsoft.com/office/drawing/2014/main" id="{3C04DA7F-483D-4688-BFEB-C5E431B29ECB}"/>
              </a:ext>
            </a:extLst>
          </p:cNvPr>
          <p:cNvSpPr/>
          <p:nvPr/>
        </p:nvSpPr>
        <p:spPr>
          <a:xfrm>
            <a:off x="9119515" y="2563315"/>
            <a:ext cx="2125206" cy="196193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509D61BB-F338-484D-8BAC-0686DFFA9A78}"/>
              </a:ext>
            </a:extLst>
          </p:cNvPr>
          <p:cNvSpPr/>
          <p:nvPr/>
        </p:nvSpPr>
        <p:spPr>
          <a:xfrm>
            <a:off x="9617857" y="2490595"/>
            <a:ext cx="1194066" cy="25332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Countries</a:t>
            </a:r>
          </a:p>
        </p:txBody>
      </p:sp>
      <p:sp>
        <p:nvSpPr>
          <p:cNvPr id="10" name="Oval 9">
            <a:extLst>
              <a:ext uri="{FF2B5EF4-FFF2-40B4-BE49-F238E27FC236}">
                <a16:creationId xmlns:a16="http://schemas.microsoft.com/office/drawing/2014/main" id="{3E3E1B13-0927-45EA-AA64-C06DF7ED2430}"/>
              </a:ext>
            </a:extLst>
          </p:cNvPr>
          <p:cNvSpPr/>
          <p:nvPr/>
        </p:nvSpPr>
        <p:spPr>
          <a:xfrm>
            <a:off x="8521056" y="1769471"/>
            <a:ext cx="3262489" cy="339445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86685CF3-A810-4B22-B91B-7B20A6E765EC}"/>
              </a:ext>
            </a:extLst>
          </p:cNvPr>
          <p:cNvSpPr/>
          <p:nvPr/>
        </p:nvSpPr>
        <p:spPr>
          <a:xfrm>
            <a:off x="9332640" y="1696750"/>
            <a:ext cx="1833059" cy="438283"/>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900" dirty="0"/>
              <a:t>Geo-political Areas</a:t>
            </a:r>
          </a:p>
        </p:txBody>
      </p:sp>
      <p:sp>
        <p:nvSpPr>
          <p:cNvPr id="13" name="Hexagon 12">
            <a:extLst>
              <a:ext uri="{FF2B5EF4-FFF2-40B4-BE49-F238E27FC236}">
                <a16:creationId xmlns:a16="http://schemas.microsoft.com/office/drawing/2014/main" id="{9E9DF291-6181-494F-9227-4C4465E4C7BE}"/>
              </a:ext>
            </a:extLst>
          </p:cNvPr>
          <p:cNvSpPr/>
          <p:nvPr/>
        </p:nvSpPr>
        <p:spPr>
          <a:xfrm>
            <a:off x="9250785" y="3382711"/>
            <a:ext cx="1862666" cy="323145"/>
          </a:xfrm>
          <a:prstGeom prst="hexagon">
            <a:avLst>
              <a:gd name="adj" fmla="val 46451"/>
              <a:gd name="vf" fmla="val 1154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900" dirty="0"/>
              <a:t>Kingdom of England</a:t>
            </a:r>
          </a:p>
        </p:txBody>
      </p:sp>
      <p:pic>
        <p:nvPicPr>
          <p:cNvPr id="3" name="Picture 2">
            <a:extLst>
              <a:ext uri="{FF2B5EF4-FFF2-40B4-BE49-F238E27FC236}">
                <a16:creationId xmlns:a16="http://schemas.microsoft.com/office/drawing/2014/main" id="{EF75C53E-2B07-6049-A7E4-65BFD16BE6ED}"/>
              </a:ext>
            </a:extLst>
          </p:cNvPr>
          <p:cNvPicPr>
            <a:picLocks noChangeAspect="1"/>
          </p:cNvPicPr>
          <p:nvPr/>
        </p:nvPicPr>
        <p:blipFill>
          <a:blip r:embed="rId2"/>
          <a:stretch>
            <a:fillRect/>
          </a:stretch>
        </p:blipFill>
        <p:spPr>
          <a:xfrm>
            <a:off x="1026301" y="1027872"/>
            <a:ext cx="1952381" cy="5476190"/>
          </a:xfrm>
          <a:prstGeom prst="rect">
            <a:avLst/>
          </a:prstGeom>
        </p:spPr>
      </p:pic>
    </p:spTree>
    <p:extLst>
      <p:ext uri="{BB962C8B-B14F-4D97-AF65-F5344CB8AC3E}">
        <p14:creationId xmlns:p14="http://schemas.microsoft.com/office/powerpoint/2010/main" val="608869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E160-17B9-491B-9A63-6BF43B849B91}"/>
              </a:ext>
            </a:extLst>
          </p:cNvPr>
          <p:cNvSpPr>
            <a:spLocks noGrp="1"/>
          </p:cNvSpPr>
          <p:nvPr>
            <p:ph type="ctrTitle"/>
          </p:nvPr>
        </p:nvSpPr>
        <p:spPr/>
        <p:txBody>
          <a:bodyPr/>
          <a:lstStyle/>
          <a:p>
            <a:r>
              <a:rPr lang="en-GB" dirty="0"/>
              <a:t>Patterns</a:t>
            </a:r>
          </a:p>
        </p:txBody>
      </p:sp>
      <p:sp>
        <p:nvSpPr>
          <p:cNvPr id="3" name="Subtitle 2">
            <a:extLst>
              <a:ext uri="{FF2B5EF4-FFF2-40B4-BE49-F238E27FC236}">
                <a16:creationId xmlns:a16="http://schemas.microsoft.com/office/drawing/2014/main" id="{6214BA94-786A-06C0-D39B-3355DAF425A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35059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Parts-wholes - basic pattern</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65</a:t>
            </a:fld>
            <a:endParaRPr lang="en-GB" dirty="0"/>
          </a:p>
        </p:txBody>
      </p:sp>
      <p:sp>
        <p:nvSpPr>
          <p:cNvPr id="3" name="TextBox 2">
            <a:extLst>
              <a:ext uri="{FF2B5EF4-FFF2-40B4-BE49-F238E27FC236}">
                <a16:creationId xmlns:a16="http://schemas.microsoft.com/office/drawing/2014/main" id="{79FB2D27-5611-4364-A5D4-899F9938EF0C}"/>
              </a:ext>
            </a:extLst>
          </p:cNvPr>
          <p:cNvSpPr txBox="1"/>
          <p:nvPr/>
        </p:nvSpPr>
        <p:spPr>
          <a:xfrm>
            <a:off x="1095444" y="4972562"/>
            <a:ext cx="4600362" cy="369332"/>
          </a:xfrm>
          <a:prstGeom prst="rect">
            <a:avLst/>
          </a:prstGeom>
          <a:noFill/>
        </p:spPr>
        <p:txBody>
          <a:bodyPr wrap="none" rtlCol="0">
            <a:spAutoFit/>
          </a:bodyPr>
          <a:lstStyle/>
          <a:p>
            <a:r>
              <a:rPr lang="en-US" dirty="0"/>
              <a:t>UML composition shows part-whole (tuple).</a:t>
            </a:r>
          </a:p>
        </p:txBody>
      </p:sp>
      <p:sp>
        <p:nvSpPr>
          <p:cNvPr id="9" name="TextBox 8">
            <a:extLst>
              <a:ext uri="{FF2B5EF4-FFF2-40B4-BE49-F238E27FC236}">
                <a16:creationId xmlns:a16="http://schemas.microsoft.com/office/drawing/2014/main" id="{E466A9BD-7B2B-4033-ADDB-013867994672}"/>
              </a:ext>
            </a:extLst>
          </p:cNvPr>
          <p:cNvSpPr txBox="1"/>
          <p:nvPr/>
        </p:nvSpPr>
        <p:spPr>
          <a:xfrm>
            <a:off x="1095444" y="5382900"/>
            <a:ext cx="7424405" cy="646331"/>
          </a:xfrm>
          <a:prstGeom prst="rect">
            <a:avLst/>
          </a:prstGeom>
          <a:noFill/>
        </p:spPr>
        <p:txBody>
          <a:bodyPr wrap="none" rtlCol="0">
            <a:spAutoFit/>
          </a:bodyPr>
          <a:lstStyle/>
          <a:p>
            <a:r>
              <a:rPr lang="en-US" dirty="0"/>
              <a:t>&lt;&lt;place1&gt;&gt; and &lt;&lt;place2&gt;&gt; association stereotypes show, </a:t>
            </a:r>
          </a:p>
          <a:p>
            <a:r>
              <a:rPr lang="en-US" dirty="0"/>
              <a:t>respectively, the whole and the part.</a:t>
            </a:r>
          </a:p>
        </p:txBody>
      </p:sp>
      <p:grpSp>
        <p:nvGrpSpPr>
          <p:cNvPr id="2" name="Group 1">
            <a:extLst>
              <a:ext uri="{FF2B5EF4-FFF2-40B4-BE49-F238E27FC236}">
                <a16:creationId xmlns:a16="http://schemas.microsoft.com/office/drawing/2014/main" id="{0B2CD047-C582-4A77-9CFC-B5466F9F0AA7}"/>
              </a:ext>
            </a:extLst>
          </p:cNvPr>
          <p:cNvGrpSpPr/>
          <p:nvPr/>
        </p:nvGrpSpPr>
        <p:grpSpPr>
          <a:xfrm>
            <a:off x="6456040" y="1484784"/>
            <a:ext cx="5534845" cy="3053521"/>
            <a:chOff x="6096000" y="2111021"/>
            <a:chExt cx="5534845" cy="3053521"/>
          </a:xfrm>
        </p:grpSpPr>
        <p:sp>
          <p:nvSpPr>
            <p:cNvPr id="12" name="Parallelogram 11">
              <a:extLst>
                <a:ext uri="{FF2B5EF4-FFF2-40B4-BE49-F238E27FC236}">
                  <a16:creationId xmlns:a16="http://schemas.microsoft.com/office/drawing/2014/main" id="{38C04024-DE03-4643-B01D-1000C25DBB40}"/>
                </a:ext>
              </a:extLst>
            </p:cNvPr>
            <p:cNvSpPr/>
            <p:nvPr/>
          </p:nvSpPr>
          <p:spPr>
            <a:xfrm>
              <a:off x="6186310" y="2239854"/>
              <a:ext cx="5292135" cy="1490472"/>
            </a:xfrm>
            <a:prstGeom prst="parallelogram">
              <a:avLst>
                <a:gd name="adj" fmla="val 0"/>
              </a:avLst>
            </a:prstGeom>
            <a:solidFill>
              <a:schemeClr val="accent6">
                <a:lumMod val="60000"/>
                <a:lumOff val="40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accent5">
                      <a:lumMod val="50000"/>
                    </a:schemeClr>
                  </a:solidFill>
                  <a:latin typeface="Arial Black" panose="020B0A04020102020204" pitchFamily="34" charset="0"/>
                </a:rPr>
                <a:t>Kingdom of England</a:t>
              </a:r>
              <a:endParaRPr lang="en-GB" b="1" dirty="0">
                <a:solidFill>
                  <a:schemeClr val="accent5">
                    <a:lumMod val="50000"/>
                  </a:schemeClr>
                </a:solidFill>
                <a:latin typeface="Arial Black" panose="020B0A04020102020204" pitchFamily="34" charset="0"/>
              </a:endParaRPr>
            </a:p>
          </p:txBody>
        </p:sp>
        <p:sp>
          <p:nvSpPr>
            <p:cNvPr id="13" name="Parallelogram 12">
              <a:extLst>
                <a:ext uri="{FF2B5EF4-FFF2-40B4-BE49-F238E27FC236}">
                  <a16:creationId xmlns:a16="http://schemas.microsoft.com/office/drawing/2014/main" id="{64D686AD-5FF2-4746-8572-26D43C26D189}"/>
                </a:ext>
              </a:extLst>
            </p:cNvPr>
            <p:cNvSpPr/>
            <p:nvPr/>
          </p:nvSpPr>
          <p:spPr>
            <a:xfrm>
              <a:off x="6096000" y="2111021"/>
              <a:ext cx="5534845" cy="3053521"/>
            </a:xfrm>
            <a:prstGeom prst="parallelogram">
              <a:avLst>
                <a:gd name="adj" fmla="val 0"/>
              </a:avLst>
            </a:prstGeom>
            <a:solidFill>
              <a:schemeClr val="accent6">
                <a:lumMod val="20000"/>
                <a:lumOff val="80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accent6">
                    <a:lumMod val="75000"/>
                  </a:schemeClr>
                </a:solidFill>
                <a:latin typeface="Arial Black" panose="020B0A04020102020204" pitchFamily="34" charset="0"/>
              </a:endParaRPr>
            </a:p>
            <a:p>
              <a:pPr algn="ctr"/>
              <a:endParaRPr lang="en-US" b="1" dirty="0">
                <a:ln w="0"/>
                <a:solidFill>
                  <a:schemeClr val="accent6">
                    <a:lumMod val="75000"/>
                  </a:schemeClr>
                </a:solidFill>
                <a:latin typeface="Arial Black" panose="020B0A04020102020204" pitchFamily="34" charset="0"/>
              </a:endParaRPr>
            </a:p>
            <a:p>
              <a:pPr algn="ctr"/>
              <a:endParaRPr lang="en-US" b="1" dirty="0">
                <a:ln w="0"/>
                <a:solidFill>
                  <a:schemeClr val="accent6">
                    <a:lumMod val="75000"/>
                  </a:schemeClr>
                </a:solidFill>
                <a:latin typeface="Arial Black" panose="020B0A04020102020204" pitchFamily="34" charset="0"/>
              </a:endParaRPr>
            </a:p>
            <a:p>
              <a:pPr algn="ctr"/>
              <a:r>
                <a:rPr lang="en-US" b="1" dirty="0">
                  <a:ln w="0"/>
                  <a:solidFill>
                    <a:schemeClr val="accent6">
                      <a:lumMod val="75000"/>
                    </a:schemeClr>
                  </a:solidFill>
                  <a:latin typeface="Arial Black" panose="020B0A04020102020204" pitchFamily="34" charset="0"/>
                </a:rPr>
                <a:t>Island of Great Britain</a:t>
              </a:r>
              <a:endParaRPr lang="en-GB" b="1" dirty="0">
                <a:solidFill>
                  <a:schemeClr val="accent6">
                    <a:lumMod val="75000"/>
                  </a:schemeClr>
                </a:solidFill>
                <a:latin typeface="Arial Black" panose="020B0A04020102020204" pitchFamily="34" charset="0"/>
              </a:endParaRPr>
            </a:p>
          </p:txBody>
        </p:sp>
      </p:grpSp>
      <p:sp>
        <p:nvSpPr>
          <p:cNvPr id="15" name="TextBox 14">
            <a:extLst>
              <a:ext uri="{FF2B5EF4-FFF2-40B4-BE49-F238E27FC236}">
                <a16:creationId xmlns:a16="http://schemas.microsoft.com/office/drawing/2014/main" id="{CD10408B-CB26-42CE-BD9A-E52E271F6287}"/>
              </a:ext>
            </a:extLst>
          </p:cNvPr>
          <p:cNvSpPr txBox="1"/>
          <p:nvPr/>
        </p:nvSpPr>
        <p:spPr>
          <a:xfrm>
            <a:off x="997092" y="1258648"/>
            <a:ext cx="3669402" cy="369332"/>
          </a:xfrm>
          <a:prstGeom prst="rect">
            <a:avLst/>
          </a:prstGeom>
          <a:noFill/>
        </p:spPr>
        <p:txBody>
          <a:bodyPr wrap="none" rtlCol="0">
            <a:spAutoFit/>
          </a:bodyPr>
          <a:lstStyle/>
          <a:p>
            <a:r>
              <a:rPr lang="en-US" dirty="0"/>
              <a:t>strict = proper (excl. identity)</a:t>
            </a:r>
          </a:p>
        </p:txBody>
      </p:sp>
      <p:pic>
        <p:nvPicPr>
          <p:cNvPr id="16" name="Picture 15">
            <a:extLst>
              <a:ext uri="{FF2B5EF4-FFF2-40B4-BE49-F238E27FC236}">
                <a16:creationId xmlns:a16="http://schemas.microsoft.com/office/drawing/2014/main" id="{072AB480-0718-4A4B-834E-DCB5F9FC291C}"/>
              </a:ext>
            </a:extLst>
          </p:cNvPr>
          <p:cNvPicPr>
            <a:picLocks noChangeAspect="1"/>
          </p:cNvPicPr>
          <p:nvPr/>
        </p:nvPicPr>
        <p:blipFill>
          <a:blip r:embed="rId2"/>
          <a:stretch>
            <a:fillRect/>
          </a:stretch>
        </p:blipFill>
        <p:spPr>
          <a:xfrm>
            <a:off x="1095444" y="1646704"/>
            <a:ext cx="4233290" cy="3053521"/>
          </a:xfrm>
          <a:prstGeom prst="rect">
            <a:avLst/>
          </a:prstGeom>
        </p:spPr>
      </p:pic>
    </p:spTree>
    <p:extLst>
      <p:ext uri="{BB962C8B-B14F-4D97-AF65-F5344CB8AC3E}">
        <p14:creationId xmlns:p14="http://schemas.microsoft.com/office/powerpoint/2010/main" val="2525965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Parts-wholes - full pattern</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66</a:t>
            </a:fld>
            <a:endParaRPr lang="en-GB" dirty="0"/>
          </a:p>
        </p:txBody>
      </p:sp>
      <p:grpSp>
        <p:nvGrpSpPr>
          <p:cNvPr id="7" name="Group 6">
            <a:extLst>
              <a:ext uri="{FF2B5EF4-FFF2-40B4-BE49-F238E27FC236}">
                <a16:creationId xmlns:a16="http://schemas.microsoft.com/office/drawing/2014/main" id="{52AF05B8-95D6-4088-9274-E3118F88BA4D}"/>
              </a:ext>
            </a:extLst>
          </p:cNvPr>
          <p:cNvGrpSpPr/>
          <p:nvPr/>
        </p:nvGrpSpPr>
        <p:grpSpPr>
          <a:xfrm>
            <a:off x="6096000" y="2111021"/>
            <a:ext cx="5534845" cy="3053521"/>
            <a:chOff x="6096000" y="2111021"/>
            <a:chExt cx="5534845" cy="3053521"/>
          </a:xfrm>
        </p:grpSpPr>
        <p:sp>
          <p:nvSpPr>
            <p:cNvPr id="8" name="Parallelogram 7">
              <a:extLst>
                <a:ext uri="{FF2B5EF4-FFF2-40B4-BE49-F238E27FC236}">
                  <a16:creationId xmlns:a16="http://schemas.microsoft.com/office/drawing/2014/main" id="{4C20D1DA-A103-43C3-91B3-343DF28BD3CF}"/>
                </a:ext>
              </a:extLst>
            </p:cNvPr>
            <p:cNvSpPr/>
            <p:nvPr/>
          </p:nvSpPr>
          <p:spPr>
            <a:xfrm>
              <a:off x="6186310" y="2239854"/>
              <a:ext cx="5292135" cy="1490472"/>
            </a:xfrm>
            <a:prstGeom prst="parallelogram">
              <a:avLst>
                <a:gd name="adj" fmla="val 0"/>
              </a:avLst>
            </a:prstGeom>
            <a:solidFill>
              <a:schemeClr val="accent6">
                <a:lumMod val="60000"/>
                <a:lumOff val="40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accent5">
                      <a:lumMod val="50000"/>
                    </a:schemeClr>
                  </a:solidFill>
                  <a:latin typeface="Arial Black" panose="020B0A04020102020204" pitchFamily="34" charset="0"/>
                </a:rPr>
                <a:t>Kingdom of England</a:t>
              </a:r>
              <a:endParaRPr lang="en-GB" b="1" dirty="0">
                <a:solidFill>
                  <a:schemeClr val="accent5">
                    <a:lumMod val="50000"/>
                  </a:schemeClr>
                </a:solidFill>
                <a:latin typeface="Arial Black" panose="020B0A04020102020204" pitchFamily="34" charset="0"/>
              </a:endParaRPr>
            </a:p>
          </p:txBody>
        </p:sp>
        <p:sp>
          <p:nvSpPr>
            <p:cNvPr id="11" name="Parallelogram 10">
              <a:extLst>
                <a:ext uri="{FF2B5EF4-FFF2-40B4-BE49-F238E27FC236}">
                  <a16:creationId xmlns:a16="http://schemas.microsoft.com/office/drawing/2014/main" id="{600B1B80-AAB2-4299-A9DE-11710764C542}"/>
                </a:ext>
              </a:extLst>
            </p:cNvPr>
            <p:cNvSpPr/>
            <p:nvPr/>
          </p:nvSpPr>
          <p:spPr>
            <a:xfrm>
              <a:off x="6096000" y="2111021"/>
              <a:ext cx="5534845" cy="3053521"/>
            </a:xfrm>
            <a:prstGeom prst="parallelogram">
              <a:avLst>
                <a:gd name="adj" fmla="val 0"/>
              </a:avLst>
            </a:prstGeom>
            <a:solidFill>
              <a:schemeClr val="accent6">
                <a:lumMod val="20000"/>
                <a:lumOff val="80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accent6">
                    <a:lumMod val="75000"/>
                  </a:schemeClr>
                </a:solidFill>
                <a:latin typeface="Arial Black" panose="020B0A04020102020204" pitchFamily="34" charset="0"/>
              </a:endParaRPr>
            </a:p>
            <a:p>
              <a:pPr algn="ctr"/>
              <a:endParaRPr lang="en-US" b="1" dirty="0">
                <a:ln w="0"/>
                <a:solidFill>
                  <a:schemeClr val="accent6">
                    <a:lumMod val="75000"/>
                  </a:schemeClr>
                </a:solidFill>
                <a:latin typeface="Arial Black" panose="020B0A04020102020204" pitchFamily="34" charset="0"/>
              </a:endParaRPr>
            </a:p>
            <a:p>
              <a:pPr algn="ctr"/>
              <a:endParaRPr lang="en-US" b="1" dirty="0">
                <a:ln w="0"/>
                <a:solidFill>
                  <a:schemeClr val="accent6">
                    <a:lumMod val="75000"/>
                  </a:schemeClr>
                </a:solidFill>
                <a:latin typeface="Arial Black" panose="020B0A04020102020204" pitchFamily="34" charset="0"/>
              </a:endParaRPr>
            </a:p>
            <a:p>
              <a:pPr algn="ctr"/>
              <a:r>
                <a:rPr lang="en-US" b="1" dirty="0">
                  <a:ln w="0"/>
                  <a:solidFill>
                    <a:schemeClr val="accent6">
                      <a:lumMod val="75000"/>
                    </a:schemeClr>
                  </a:solidFill>
                  <a:latin typeface="Arial Black" panose="020B0A04020102020204" pitchFamily="34" charset="0"/>
                </a:rPr>
                <a:t>Island of Great Britain</a:t>
              </a:r>
              <a:endParaRPr lang="en-GB" b="1" dirty="0">
                <a:solidFill>
                  <a:schemeClr val="accent6">
                    <a:lumMod val="75000"/>
                  </a:schemeClr>
                </a:solidFill>
                <a:latin typeface="Arial Black" panose="020B0A04020102020204" pitchFamily="34" charset="0"/>
              </a:endParaRPr>
            </a:p>
          </p:txBody>
        </p:sp>
      </p:grpSp>
      <p:sp>
        <p:nvSpPr>
          <p:cNvPr id="2" name="TextBox 1">
            <a:extLst>
              <a:ext uri="{FF2B5EF4-FFF2-40B4-BE49-F238E27FC236}">
                <a16:creationId xmlns:a16="http://schemas.microsoft.com/office/drawing/2014/main" id="{76869E7E-5FFA-41E1-9F77-3EEB6BA2E4A9}"/>
              </a:ext>
            </a:extLst>
          </p:cNvPr>
          <p:cNvSpPr txBox="1"/>
          <p:nvPr/>
        </p:nvSpPr>
        <p:spPr>
          <a:xfrm>
            <a:off x="6005689" y="1322630"/>
            <a:ext cx="4006225" cy="646331"/>
          </a:xfrm>
          <a:prstGeom prst="rect">
            <a:avLst/>
          </a:prstGeom>
          <a:noFill/>
        </p:spPr>
        <p:txBody>
          <a:bodyPr wrap="none" rtlCol="0">
            <a:spAutoFit/>
          </a:bodyPr>
          <a:lstStyle/>
          <a:p>
            <a:r>
              <a:rPr lang="en-US" dirty="0"/>
              <a:t>parts-wholes includes identity tuples, </a:t>
            </a:r>
          </a:p>
          <a:p>
            <a:r>
              <a:rPr lang="en-US" dirty="0"/>
              <a:t>e.g., &lt;London, London&gt;.</a:t>
            </a:r>
          </a:p>
        </p:txBody>
      </p:sp>
      <p:sp>
        <p:nvSpPr>
          <p:cNvPr id="12" name="TextBox 11">
            <a:extLst>
              <a:ext uri="{FF2B5EF4-FFF2-40B4-BE49-F238E27FC236}">
                <a16:creationId xmlns:a16="http://schemas.microsoft.com/office/drawing/2014/main" id="{3F9E0646-33A7-4115-B260-0AD8E865250F}"/>
              </a:ext>
            </a:extLst>
          </p:cNvPr>
          <p:cNvSpPr txBox="1"/>
          <p:nvPr/>
        </p:nvSpPr>
        <p:spPr>
          <a:xfrm>
            <a:off x="983432" y="5331700"/>
            <a:ext cx="5641199" cy="584775"/>
          </a:xfrm>
          <a:prstGeom prst="rect">
            <a:avLst/>
          </a:prstGeom>
          <a:noFill/>
        </p:spPr>
        <p:txBody>
          <a:bodyPr wrap="square" rtlCol="0">
            <a:spAutoFit/>
          </a:bodyPr>
          <a:lstStyle/>
          <a:p>
            <a:r>
              <a:rPr lang="en-US" sz="1600" dirty="0"/>
              <a:t>strict parts-wholes is a </a:t>
            </a:r>
            <a:r>
              <a:rPr lang="en-US" sz="1600" b="1" dirty="0"/>
              <a:t>set</a:t>
            </a:r>
            <a:r>
              <a:rPr lang="en-US" sz="1600" dirty="0"/>
              <a:t> of tuples, so it can have supersets (and subsets).</a:t>
            </a:r>
          </a:p>
        </p:txBody>
      </p:sp>
      <p:pic>
        <p:nvPicPr>
          <p:cNvPr id="9" name="Picture 8">
            <a:extLst>
              <a:ext uri="{FF2B5EF4-FFF2-40B4-BE49-F238E27FC236}">
                <a16:creationId xmlns:a16="http://schemas.microsoft.com/office/drawing/2014/main" id="{AE923C66-8C53-D9D7-DD0A-7E8A2D7D11B5}"/>
              </a:ext>
            </a:extLst>
          </p:cNvPr>
          <p:cNvPicPr>
            <a:picLocks noChangeAspect="1"/>
          </p:cNvPicPr>
          <p:nvPr/>
        </p:nvPicPr>
        <p:blipFill>
          <a:blip r:embed="rId2"/>
          <a:stretch>
            <a:fillRect/>
          </a:stretch>
        </p:blipFill>
        <p:spPr>
          <a:xfrm>
            <a:off x="1075037" y="1096283"/>
            <a:ext cx="3294213" cy="4235417"/>
          </a:xfrm>
          <a:prstGeom prst="rect">
            <a:avLst/>
          </a:prstGeom>
        </p:spPr>
      </p:pic>
      <p:sp>
        <p:nvSpPr>
          <p:cNvPr id="10" name="TextBox 9">
            <a:extLst>
              <a:ext uri="{FF2B5EF4-FFF2-40B4-BE49-F238E27FC236}">
                <a16:creationId xmlns:a16="http://schemas.microsoft.com/office/drawing/2014/main" id="{4E637D8F-7BA5-948E-7257-E80D8D85C4F1}"/>
              </a:ext>
            </a:extLst>
          </p:cNvPr>
          <p:cNvSpPr txBox="1"/>
          <p:nvPr/>
        </p:nvSpPr>
        <p:spPr>
          <a:xfrm>
            <a:off x="992671" y="5877272"/>
            <a:ext cx="5331781" cy="584775"/>
          </a:xfrm>
          <a:prstGeom prst="rect">
            <a:avLst/>
          </a:prstGeom>
          <a:noFill/>
        </p:spPr>
        <p:txBody>
          <a:bodyPr wrap="none" rtlCol="0">
            <a:spAutoFit/>
          </a:bodyPr>
          <a:lstStyle/>
          <a:p>
            <a:r>
              <a:rPr lang="en-US" sz="1600" dirty="0"/>
              <a:t>&lt;&lt;part&gt;&gt; and &lt;&lt;whole&gt;&gt; association stereotypes show, </a:t>
            </a:r>
          </a:p>
          <a:p>
            <a:r>
              <a:rPr lang="en-US" sz="1600" dirty="0"/>
              <a:t>respectively, the whole and the part.</a:t>
            </a:r>
          </a:p>
        </p:txBody>
      </p:sp>
    </p:spTree>
    <p:extLst>
      <p:ext uri="{BB962C8B-B14F-4D97-AF65-F5344CB8AC3E}">
        <p14:creationId xmlns:p14="http://schemas.microsoft.com/office/powerpoint/2010/main" val="3274328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Temporal stages – basic pattern</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67</a:t>
            </a:fld>
            <a:endParaRPr lang="en-GB" dirty="0"/>
          </a:p>
        </p:txBody>
      </p:sp>
      <p:sp>
        <p:nvSpPr>
          <p:cNvPr id="3" name="TextBox 2">
            <a:extLst>
              <a:ext uri="{FF2B5EF4-FFF2-40B4-BE49-F238E27FC236}">
                <a16:creationId xmlns:a16="http://schemas.microsoft.com/office/drawing/2014/main" id="{79FB2D27-5611-4364-A5D4-899F9938EF0C}"/>
              </a:ext>
            </a:extLst>
          </p:cNvPr>
          <p:cNvSpPr txBox="1"/>
          <p:nvPr/>
        </p:nvSpPr>
        <p:spPr>
          <a:xfrm>
            <a:off x="983432" y="5085184"/>
            <a:ext cx="5523692" cy="369332"/>
          </a:xfrm>
          <a:prstGeom prst="rect">
            <a:avLst/>
          </a:prstGeom>
          <a:noFill/>
        </p:spPr>
        <p:txBody>
          <a:bodyPr wrap="none" rtlCol="0">
            <a:spAutoFit/>
          </a:bodyPr>
          <a:lstStyle/>
          <a:p>
            <a:r>
              <a:rPr lang="en-US" dirty="0"/>
              <a:t>UML composition shows the temporal-stages (tuple).</a:t>
            </a:r>
          </a:p>
        </p:txBody>
      </p:sp>
      <p:grpSp>
        <p:nvGrpSpPr>
          <p:cNvPr id="10" name="Group 9">
            <a:extLst>
              <a:ext uri="{FF2B5EF4-FFF2-40B4-BE49-F238E27FC236}">
                <a16:creationId xmlns:a16="http://schemas.microsoft.com/office/drawing/2014/main" id="{31F063DF-E4C5-4B04-BFB5-E9F5538CC85E}"/>
              </a:ext>
            </a:extLst>
          </p:cNvPr>
          <p:cNvGrpSpPr/>
          <p:nvPr/>
        </p:nvGrpSpPr>
        <p:grpSpPr>
          <a:xfrm>
            <a:off x="7092519" y="2280356"/>
            <a:ext cx="4569202" cy="2656125"/>
            <a:chOff x="1147884" y="1186418"/>
            <a:chExt cx="9080148" cy="4246774"/>
          </a:xfrm>
        </p:grpSpPr>
        <p:sp>
          <p:nvSpPr>
            <p:cNvPr id="11" name="Freeform: Shape 10">
              <a:extLst>
                <a:ext uri="{FF2B5EF4-FFF2-40B4-BE49-F238E27FC236}">
                  <a16:creationId xmlns:a16="http://schemas.microsoft.com/office/drawing/2014/main" id="{E2A206BC-2428-432C-88CD-A9C0455A01A4}"/>
                </a:ext>
              </a:extLst>
            </p:cNvPr>
            <p:cNvSpPr/>
            <p:nvPr/>
          </p:nvSpPr>
          <p:spPr>
            <a:xfrm>
              <a:off x="1147884" y="2614589"/>
              <a:ext cx="9080148" cy="2818603"/>
            </a:xfrm>
            <a:custGeom>
              <a:avLst/>
              <a:gdLst>
                <a:gd name="connsiteX0" fmla="*/ 8116765 w 9080148"/>
                <a:gd name="connsiteY0" fmla="*/ 0 h 2818603"/>
                <a:gd name="connsiteX1" fmla="*/ 9080148 w 9080148"/>
                <a:gd name="connsiteY1" fmla="*/ 1409302 h 2818603"/>
                <a:gd name="connsiteX2" fmla="*/ 8116765 w 9080148"/>
                <a:gd name="connsiteY2" fmla="*/ 2818603 h 2818603"/>
                <a:gd name="connsiteX3" fmla="*/ 4141665 w 9080148"/>
                <a:gd name="connsiteY3" fmla="*/ 2818603 h 2818603"/>
                <a:gd name="connsiteX4" fmla="*/ 4141665 w 9080148"/>
                <a:gd name="connsiteY4" fmla="*/ 1351574 h 2818603"/>
                <a:gd name="connsiteX5" fmla="*/ 0 w 9080148"/>
                <a:gd name="connsiteY5" fmla="*/ 1351574 h 2818603"/>
                <a:gd name="connsiteX6" fmla="*/ 0 w 9080148"/>
                <a:gd name="connsiteY6" fmla="*/ 1 h 2818603"/>
                <a:gd name="connsiteX7" fmla="*/ 4141665 w 9080148"/>
                <a:gd name="connsiteY7" fmla="*/ 1 h 2818603"/>
                <a:gd name="connsiteX8" fmla="*/ 8116765 w 9080148"/>
                <a:gd name="connsiteY8" fmla="*/ 1 h 281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0148" h="2818603">
                  <a:moveTo>
                    <a:pt x="8116765" y="0"/>
                  </a:moveTo>
                  <a:lnTo>
                    <a:pt x="9080148" y="1409302"/>
                  </a:lnTo>
                  <a:lnTo>
                    <a:pt x="8116765" y="2818603"/>
                  </a:lnTo>
                  <a:lnTo>
                    <a:pt x="4141665" y="2818603"/>
                  </a:lnTo>
                  <a:lnTo>
                    <a:pt x="4141665" y="1351574"/>
                  </a:lnTo>
                  <a:lnTo>
                    <a:pt x="0" y="1351574"/>
                  </a:lnTo>
                  <a:lnTo>
                    <a:pt x="0" y="1"/>
                  </a:lnTo>
                  <a:lnTo>
                    <a:pt x="4141665" y="1"/>
                  </a:lnTo>
                  <a:lnTo>
                    <a:pt x="8116765" y="1"/>
                  </a:lnTo>
                  <a:close/>
                </a:path>
              </a:pathLst>
            </a:custGeom>
            <a:solidFill>
              <a:schemeClr val="accent1">
                <a:lumMod val="75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tlCol="0" anchor="t" anchorCtr="0">
              <a:noAutofit/>
            </a:bodyPr>
            <a:lstStyle/>
            <a:p>
              <a:endParaRPr lang="en-GB" sz="1400" b="1" dirty="0">
                <a:solidFill>
                  <a:schemeClr val="accent5">
                    <a:lumMod val="50000"/>
                  </a:schemeClr>
                </a:solidFill>
                <a:latin typeface="Arial Black" panose="020B0A04020102020204" pitchFamily="34" charset="0"/>
              </a:endParaRPr>
            </a:p>
          </p:txBody>
        </p:sp>
        <p:sp>
          <p:nvSpPr>
            <p:cNvPr id="12" name="TextBox 11">
              <a:extLst>
                <a:ext uri="{FF2B5EF4-FFF2-40B4-BE49-F238E27FC236}">
                  <a16:creationId xmlns:a16="http://schemas.microsoft.com/office/drawing/2014/main" id="{BDC1D864-5949-41D0-9F9D-1317E1187B68}"/>
                </a:ext>
              </a:extLst>
            </p:cNvPr>
            <p:cNvSpPr txBox="1"/>
            <p:nvPr/>
          </p:nvSpPr>
          <p:spPr>
            <a:xfrm>
              <a:off x="2580949" y="1186418"/>
              <a:ext cx="6096000" cy="369332"/>
            </a:xfrm>
            <a:prstGeom prst="rect">
              <a:avLst/>
            </a:prstGeom>
            <a:noFill/>
          </p:spPr>
          <p:txBody>
            <a:bodyPr wrap="square">
              <a:spAutoFit/>
            </a:bodyPr>
            <a:lstStyle/>
            <a:p>
              <a:r>
                <a:rPr lang="en-GB" sz="1800" b="1" dirty="0">
                  <a:solidFill>
                    <a:schemeClr val="accent5">
                      <a:lumMod val="50000"/>
                    </a:schemeClr>
                  </a:solidFill>
                  <a:latin typeface="Arial Black" panose="020B0A04020102020204" pitchFamily="34" charset="0"/>
                </a:rPr>
                <a:t>Kingdom of England</a:t>
              </a:r>
            </a:p>
          </p:txBody>
        </p:sp>
        <p:cxnSp>
          <p:nvCxnSpPr>
            <p:cNvPr id="13" name="Straight Connector 12">
              <a:extLst>
                <a:ext uri="{FF2B5EF4-FFF2-40B4-BE49-F238E27FC236}">
                  <a16:creationId xmlns:a16="http://schemas.microsoft.com/office/drawing/2014/main" id="{8059CBF6-38C3-4C73-9E70-DB293FB157C3}"/>
                </a:ext>
              </a:extLst>
            </p:cNvPr>
            <p:cNvCxnSpPr>
              <a:cxnSpLocks/>
            </p:cNvCxnSpPr>
            <p:nvPr/>
          </p:nvCxnSpPr>
          <p:spPr>
            <a:xfrm>
              <a:off x="3968750" y="1555750"/>
              <a:ext cx="1237518" cy="1058841"/>
            </a:xfrm>
            <a:prstGeom prst="line">
              <a:avLst/>
            </a:prstGeom>
            <a:ln w="9525">
              <a:solidFill>
                <a:schemeClr val="accent5">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3AB8CD5-4EE2-4B3C-9CD6-E8294D126F73}"/>
                </a:ext>
              </a:extLst>
            </p:cNvPr>
            <p:cNvSpPr/>
            <p:nvPr/>
          </p:nvSpPr>
          <p:spPr>
            <a:xfrm>
              <a:off x="1212849" y="2702365"/>
              <a:ext cx="4083051" cy="1192635"/>
            </a:xfrm>
            <a:prstGeom prst="rect">
              <a:avLst/>
            </a:prstGeom>
            <a:solidFill>
              <a:schemeClr val="accent2">
                <a:lumMod val="75000"/>
                <a:alpha val="34000"/>
              </a:schemeClr>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2">
                      <a:lumMod val="50000"/>
                    </a:schemeClr>
                  </a:solidFill>
                  <a:latin typeface="Arial Black" panose="020B0A04020102020204" pitchFamily="34" charset="0"/>
                </a:rPr>
                <a:t>Kingdom of England</a:t>
              </a:r>
            </a:p>
            <a:p>
              <a:pPr algn="ctr"/>
              <a:r>
                <a:rPr lang="en-GB" sz="1200" b="1" dirty="0">
                  <a:solidFill>
                    <a:schemeClr val="accent2">
                      <a:lumMod val="50000"/>
                    </a:schemeClr>
                  </a:solidFill>
                  <a:latin typeface="Arial Black" panose="020B0A04020102020204" pitchFamily="34" charset="0"/>
                </a:rPr>
                <a:t>(927-1707)</a:t>
              </a:r>
            </a:p>
          </p:txBody>
        </p:sp>
      </p:grpSp>
      <p:pic>
        <p:nvPicPr>
          <p:cNvPr id="5" name="Picture 4">
            <a:extLst>
              <a:ext uri="{FF2B5EF4-FFF2-40B4-BE49-F238E27FC236}">
                <a16:creationId xmlns:a16="http://schemas.microsoft.com/office/drawing/2014/main" id="{5965C4D3-F28B-8163-B87B-2575C68E5A0C}"/>
              </a:ext>
            </a:extLst>
          </p:cNvPr>
          <p:cNvPicPr>
            <a:picLocks noChangeAspect="1"/>
          </p:cNvPicPr>
          <p:nvPr/>
        </p:nvPicPr>
        <p:blipFill>
          <a:blip r:embed="rId2"/>
          <a:stretch>
            <a:fillRect/>
          </a:stretch>
        </p:blipFill>
        <p:spPr>
          <a:xfrm>
            <a:off x="983432" y="1886143"/>
            <a:ext cx="4542857" cy="3085714"/>
          </a:xfrm>
          <a:prstGeom prst="rect">
            <a:avLst/>
          </a:prstGeom>
        </p:spPr>
      </p:pic>
    </p:spTree>
    <p:extLst>
      <p:ext uri="{BB962C8B-B14F-4D97-AF65-F5344CB8AC3E}">
        <p14:creationId xmlns:p14="http://schemas.microsoft.com/office/powerpoint/2010/main" val="2312104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Temporal stages – full pattern</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68</a:t>
            </a:fld>
            <a:endParaRPr lang="en-GB" dirty="0"/>
          </a:p>
        </p:txBody>
      </p:sp>
      <p:sp>
        <p:nvSpPr>
          <p:cNvPr id="8" name="TextBox 7">
            <a:extLst>
              <a:ext uri="{FF2B5EF4-FFF2-40B4-BE49-F238E27FC236}">
                <a16:creationId xmlns:a16="http://schemas.microsoft.com/office/drawing/2014/main" id="{E97E64F5-DC89-450A-9DA6-2E1B9EE5B607}"/>
              </a:ext>
            </a:extLst>
          </p:cNvPr>
          <p:cNvSpPr txBox="1"/>
          <p:nvPr/>
        </p:nvSpPr>
        <p:spPr>
          <a:xfrm>
            <a:off x="5807610" y="5527001"/>
            <a:ext cx="3853264" cy="830997"/>
          </a:xfrm>
          <a:prstGeom prst="rect">
            <a:avLst/>
          </a:prstGeom>
          <a:noFill/>
        </p:spPr>
        <p:txBody>
          <a:bodyPr wrap="square" rtlCol="0">
            <a:spAutoFit/>
          </a:bodyPr>
          <a:lstStyle/>
          <a:p>
            <a:r>
              <a:rPr lang="en-US" sz="1600" dirty="0"/>
              <a:t>country strict temporal stages of </a:t>
            </a:r>
          </a:p>
          <a:p>
            <a:r>
              <a:rPr lang="en-US" sz="1600" dirty="0"/>
              <a:t>is a </a:t>
            </a:r>
            <a:r>
              <a:rPr lang="en-US" sz="1600" b="1" dirty="0"/>
              <a:t>set</a:t>
            </a:r>
            <a:r>
              <a:rPr lang="en-US" sz="1600" dirty="0"/>
              <a:t> of tuples, so it can have supersets (and subsets)</a:t>
            </a:r>
          </a:p>
        </p:txBody>
      </p:sp>
      <p:grpSp>
        <p:nvGrpSpPr>
          <p:cNvPr id="7" name="Group 6">
            <a:extLst>
              <a:ext uri="{FF2B5EF4-FFF2-40B4-BE49-F238E27FC236}">
                <a16:creationId xmlns:a16="http://schemas.microsoft.com/office/drawing/2014/main" id="{546BE8FA-B9A0-401D-B0E1-8F11D0FAE215}"/>
              </a:ext>
            </a:extLst>
          </p:cNvPr>
          <p:cNvGrpSpPr/>
          <p:nvPr/>
        </p:nvGrpSpPr>
        <p:grpSpPr>
          <a:xfrm>
            <a:off x="7092519" y="2280356"/>
            <a:ext cx="4569202" cy="2656125"/>
            <a:chOff x="1147884" y="1186418"/>
            <a:chExt cx="9080148" cy="4246774"/>
          </a:xfrm>
        </p:grpSpPr>
        <p:sp>
          <p:nvSpPr>
            <p:cNvPr id="10" name="Freeform: Shape 9">
              <a:extLst>
                <a:ext uri="{FF2B5EF4-FFF2-40B4-BE49-F238E27FC236}">
                  <a16:creationId xmlns:a16="http://schemas.microsoft.com/office/drawing/2014/main" id="{F35C8973-C93A-40C8-894D-EB8225CCD940}"/>
                </a:ext>
              </a:extLst>
            </p:cNvPr>
            <p:cNvSpPr/>
            <p:nvPr/>
          </p:nvSpPr>
          <p:spPr>
            <a:xfrm>
              <a:off x="1147884" y="2614589"/>
              <a:ext cx="9080148" cy="2818603"/>
            </a:xfrm>
            <a:custGeom>
              <a:avLst/>
              <a:gdLst>
                <a:gd name="connsiteX0" fmla="*/ 8116765 w 9080148"/>
                <a:gd name="connsiteY0" fmla="*/ 0 h 2818603"/>
                <a:gd name="connsiteX1" fmla="*/ 9080148 w 9080148"/>
                <a:gd name="connsiteY1" fmla="*/ 1409302 h 2818603"/>
                <a:gd name="connsiteX2" fmla="*/ 8116765 w 9080148"/>
                <a:gd name="connsiteY2" fmla="*/ 2818603 h 2818603"/>
                <a:gd name="connsiteX3" fmla="*/ 4141665 w 9080148"/>
                <a:gd name="connsiteY3" fmla="*/ 2818603 h 2818603"/>
                <a:gd name="connsiteX4" fmla="*/ 4141665 w 9080148"/>
                <a:gd name="connsiteY4" fmla="*/ 1351574 h 2818603"/>
                <a:gd name="connsiteX5" fmla="*/ 0 w 9080148"/>
                <a:gd name="connsiteY5" fmla="*/ 1351574 h 2818603"/>
                <a:gd name="connsiteX6" fmla="*/ 0 w 9080148"/>
                <a:gd name="connsiteY6" fmla="*/ 1 h 2818603"/>
                <a:gd name="connsiteX7" fmla="*/ 4141665 w 9080148"/>
                <a:gd name="connsiteY7" fmla="*/ 1 h 2818603"/>
                <a:gd name="connsiteX8" fmla="*/ 8116765 w 9080148"/>
                <a:gd name="connsiteY8" fmla="*/ 1 h 281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0148" h="2818603">
                  <a:moveTo>
                    <a:pt x="8116765" y="0"/>
                  </a:moveTo>
                  <a:lnTo>
                    <a:pt x="9080148" y="1409302"/>
                  </a:lnTo>
                  <a:lnTo>
                    <a:pt x="8116765" y="2818603"/>
                  </a:lnTo>
                  <a:lnTo>
                    <a:pt x="4141665" y="2818603"/>
                  </a:lnTo>
                  <a:lnTo>
                    <a:pt x="4141665" y="1351574"/>
                  </a:lnTo>
                  <a:lnTo>
                    <a:pt x="0" y="1351574"/>
                  </a:lnTo>
                  <a:lnTo>
                    <a:pt x="0" y="1"/>
                  </a:lnTo>
                  <a:lnTo>
                    <a:pt x="4141665" y="1"/>
                  </a:lnTo>
                  <a:lnTo>
                    <a:pt x="8116765" y="1"/>
                  </a:lnTo>
                  <a:close/>
                </a:path>
              </a:pathLst>
            </a:custGeom>
            <a:solidFill>
              <a:schemeClr val="accent1">
                <a:lumMod val="75000"/>
                <a:alpha val="34000"/>
              </a:schemeClr>
            </a:solid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tlCol="0" anchor="t" anchorCtr="0">
              <a:noAutofit/>
            </a:bodyPr>
            <a:lstStyle/>
            <a:p>
              <a:endParaRPr lang="en-GB" sz="1400" b="1" dirty="0">
                <a:solidFill>
                  <a:schemeClr val="accent5">
                    <a:lumMod val="50000"/>
                  </a:schemeClr>
                </a:solidFill>
                <a:latin typeface="Arial Black" panose="020B0A04020102020204" pitchFamily="34" charset="0"/>
              </a:endParaRPr>
            </a:p>
          </p:txBody>
        </p:sp>
        <p:sp>
          <p:nvSpPr>
            <p:cNvPr id="11" name="TextBox 10">
              <a:extLst>
                <a:ext uri="{FF2B5EF4-FFF2-40B4-BE49-F238E27FC236}">
                  <a16:creationId xmlns:a16="http://schemas.microsoft.com/office/drawing/2014/main" id="{56E36A5E-ABAF-4DBC-982C-47EBB819257E}"/>
                </a:ext>
              </a:extLst>
            </p:cNvPr>
            <p:cNvSpPr txBox="1"/>
            <p:nvPr/>
          </p:nvSpPr>
          <p:spPr>
            <a:xfrm>
              <a:off x="2580949" y="1186418"/>
              <a:ext cx="6096000" cy="369332"/>
            </a:xfrm>
            <a:prstGeom prst="rect">
              <a:avLst/>
            </a:prstGeom>
            <a:noFill/>
          </p:spPr>
          <p:txBody>
            <a:bodyPr wrap="square">
              <a:spAutoFit/>
            </a:bodyPr>
            <a:lstStyle/>
            <a:p>
              <a:r>
                <a:rPr lang="en-GB" sz="1800" b="1" dirty="0">
                  <a:solidFill>
                    <a:schemeClr val="accent5">
                      <a:lumMod val="50000"/>
                    </a:schemeClr>
                  </a:solidFill>
                  <a:latin typeface="Arial Black" panose="020B0A04020102020204" pitchFamily="34" charset="0"/>
                </a:rPr>
                <a:t>Kingdom of England</a:t>
              </a:r>
            </a:p>
          </p:txBody>
        </p:sp>
        <p:cxnSp>
          <p:nvCxnSpPr>
            <p:cNvPr id="12" name="Straight Connector 11">
              <a:extLst>
                <a:ext uri="{FF2B5EF4-FFF2-40B4-BE49-F238E27FC236}">
                  <a16:creationId xmlns:a16="http://schemas.microsoft.com/office/drawing/2014/main" id="{E13132E2-1FCE-4A7A-846C-7583B78681AC}"/>
                </a:ext>
              </a:extLst>
            </p:cNvPr>
            <p:cNvCxnSpPr>
              <a:cxnSpLocks/>
            </p:cNvCxnSpPr>
            <p:nvPr/>
          </p:nvCxnSpPr>
          <p:spPr>
            <a:xfrm>
              <a:off x="3968750" y="1555750"/>
              <a:ext cx="1237518" cy="1058841"/>
            </a:xfrm>
            <a:prstGeom prst="line">
              <a:avLst/>
            </a:prstGeom>
            <a:ln w="9525">
              <a:solidFill>
                <a:schemeClr val="accent5">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95652B0-DDAE-4F76-A632-803D5C6C0659}"/>
                </a:ext>
              </a:extLst>
            </p:cNvPr>
            <p:cNvSpPr/>
            <p:nvPr/>
          </p:nvSpPr>
          <p:spPr>
            <a:xfrm>
              <a:off x="1212849" y="2702365"/>
              <a:ext cx="4083051" cy="1192635"/>
            </a:xfrm>
            <a:prstGeom prst="rect">
              <a:avLst/>
            </a:prstGeom>
            <a:solidFill>
              <a:schemeClr val="accent2">
                <a:lumMod val="75000"/>
                <a:alpha val="34000"/>
              </a:schemeClr>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2">
                      <a:lumMod val="50000"/>
                    </a:schemeClr>
                  </a:solidFill>
                  <a:latin typeface="Arial Black" panose="020B0A04020102020204" pitchFamily="34" charset="0"/>
                </a:rPr>
                <a:t>Kingdom of England</a:t>
              </a:r>
            </a:p>
            <a:p>
              <a:pPr algn="ctr"/>
              <a:r>
                <a:rPr lang="en-GB" sz="1200" b="1" dirty="0">
                  <a:solidFill>
                    <a:schemeClr val="accent2">
                      <a:lumMod val="50000"/>
                    </a:schemeClr>
                  </a:solidFill>
                  <a:latin typeface="Arial Black" panose="020B0A04020102020204" pitchFamily="34" charset="0"/>
                </a:rPr>
                <a:t>(927-1707)</a:t>
              </a:r>
            </a:p>
          </p:txBody>
        </p:sp>
      </p:grpSp>
      <p:pic>
        <p:nvPicPr>
          <p:cNvPr id="5" name="Picture 4">
            <a:extLst>
              <a:ext uri="{FF2B5EF4-FFF2-40B4-BE49-F238E27FC236}">
                <a16:creationId xmlns:a16="http://schemas.microsoft.com/office/drawing/2014/main" id="{0C8980B2-9558-18F8-6FFD-01B2086CBE24}"/>
              </a:ext>
            </a:extLst>
          </p:cNvPr>
          <p:cNvPicPr>
            <a:picLocks noChangeAspect="1"/>
          </p:cNvPicPr>
          <p:nvPr/>
        </p:nvPicPr>
        <p:blipFill>
          <a:blip r:embed="rId2"/>
          <a:stretch>
            <a:fillRect/>
          </a:stretch>
        </p:blipFill>
        <p:spPr>
          <a:xfrm>
            <a:off x="839416" y="1127353"/>
            <a:ext cx="4979883" cy="5203196"/>
          </a:xfrm>
          <a:prstGeom prst="rect">
            <a:avLst/>
          </a:prstGeom>
        </p:spPr>
      </p:pic>
    </p:spTree>
    <p:extLst>
      <p:ext uri="{BB962C8B-B14F-4D97-AF65-F5344CB8AC3E}">
        <p14:creationId xmlns:p14="http://schemas.microsoft.com/office/powerpoint/2010/main" val="1878532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Powerset pattern</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69</a:t>
            </a:fld>
            <a:endParaRPr lang="en-GB" dirty="0"/>
          </a:p>
        </p:txBody>
      </p:sp>
      <p:sp>
        <p:nvSpPr>
          <p:cNvPr id="9" name="TextBox 8">
            <a:extLst>
              <a:ext uri="{FF2B5EF4-FFF2-40B4-BE49-F238E27FC236}">
                <a16:creationId xmlns:a16="http://schemas.microsoft.com/office/drawing/2014/main" id="{FEC3C98E-8538-4EA4-831C-62110E501118}"/>
              </a:ext>
            </a:extLst>
          </p:cNvPr>
          <p:cNvSpPr txBox="1"/>
          <p:nvPr/>
        </p:nvSpPr>
        <p:spPr>
          <a:xfrm>
            <a:off x="4871864" y="4437112"/>
            <a:ext cx="6585905" cy="369332"/>
          </a:xfrm>
          <a:prstGeom prst="rect">
            <a:avLst/>
          </a:prstGeom>
          <a:noFill/>
        </p:spPr>
        <p:txBody>
          <a:bodyPr wrap="none" rtlCol="0">
            <a:spAutoFit/>
          </a:bodyPr>
          <a:lstStyle/>
          <a:p>
            <a:r>
              <a:rPr lang="en-US" dirty="0"/>
              <a:t>dependency stereotype shows the set and its powerset</a:t>
            </a:r>
          </a:p>
        </p:txBody>
      </p:sp>
      <p:sp>
        <p:nvSpPr>
          <p:cNvPr id="10" name="TextBox 9">
            <a:extLst>
              <a:ext uri="{FF2B5EF4-FFF2-40B4-BE49-F238E27FC236}">
                <a16:creationId xmlns:a16="http://schemas.microsoft.com/office/drawing/2014/main" id="{0E5A0238-7739-4B82-BB76-28576F8FD7C5}"/>
              </a:ext>
            </a:extLst>
          </p:cNvPr>
          <p:cNvSpPr txBox="1"/>
          <p:nvPr/>
        </p:nvSpPr>
        <p:spPr>
          <a:xfrm>
            <a:off x="5303912" y="1641329"/>
            <a:ext cx="1408109" cy="646331"/>
          </a:xfrm>
          <a:prstGeom prst="rect">
            <a:avLst/>
          </a:prstGeom>
          <a:noFill/>
        </p:spPr>
        <p:txBody>
          <a:bodyPr wrap="square" rtlCol="0">
            <a:spAutoFit/>
          </a:bodyPr>
          <a:lstStyle/>
          <a:p>
            <a:pPr algn="ctr"/>
            <a:r>
              <a:rPr lang="en-US" sz="1200" dirty="0"/>
              <a:t>set of </a:t>
            </a:r>
          </a:p>
          <a:p>
            <a:pPr algn="ctr"/>
            <a:r>
              <a:rPr lang="en-US" sz="1200" dirty="0"/>
              <a:t>geopolitical </a:t>
            </a:r>
          </a:p>
          <a:p>
            <a:pPr algn="ctr"/>
            <a:r>
              <a:rPr lang="en-US" sz="1200" dirty="0"/>
              <a:t>areas</a:t>
            </a:r>
          </a:p>
        </p:txBody>
      </p:sp>
      <p:sp>
        <p:nvSpPr>
          <p:cNvPr id="11" name="TextBox 10">
            <a:extLst>
              <a:ext uri="{FF2B5EF4-FFF2-40B4-BE49-F238E27FC236}">
                <a16:creationId xmlns:a16="http://schemas.microsoft.com/office/drawing/2014/main" id="{21E2957B-3752-4F79-AD2C-361FB5CF292C}"/>
              </a:ext>
            </a:extLst>
          </p:cNvPr>
          <p:cNvSpPr txBox="1"/>
          <p:nvPr/>
        </p:nvSpPr>
        <p:spPr>
          <a:xfrm>
            <a:off x="8606431" y="1271997"/>
            <a:ext cx="1594584" cy="1015663"/>
          </a:xfrm>
          <a:prstGeom prst="rect">
            <a:avLst/>
          </a:prstGeom>
          <a:noFill/>
        </p:spPr>
        <p:txBody>
          <a:bodyPr wrap="square" rtlCol="0">
            <a:spAutoFit/>
          </a:bodyPr>
          <a:lstStyle/>
          <a:p>
            <a:pPr algn="ctr"/>
            <a:r>
              <a:rPr lang="en-US" sz="1200" dirty="0"/>
              <a:t>set of </a:t>
            </a:r>
          </a:p>
          <a:p>
            <a:pPr algn="ctr"/>
            <a:r>
              <a:rPr lang="en-US" sz="1200" dirty="0"/>
              <a:t>all subsets of </a:t>
            </a:r>
          </a:p>
          <a:p>
            <a:pPr algn="ctr"/>
            <a:r>
              <a:rPr lang="en-US" sz="1200" dirty="0"/>
              <a:t>set of</a:t>
            </a:r>
          </a:p>
          <a:p>
            <a:pPr algn="ctr"/>
            <a:r>
              <a:rPr lang="en-US" sz="1200" dirty="0"/>
              <a:t>geopolitical </a:t>
            </a:r>
          </a:p>
          <a:p>
            <a:pPr algn="ctr"/>
            <a:r>
              <a:rPr lang="en-US" sz="1200" dirty="0"/>
              <a:t>areas</a:t>
            </a:r>
          </a:p>
        </p:txBody>
      </p:sp>
      <p:pic>
        <p:nvPicPr>
          <p:cNvPr id="3" name="Picture 2">
            <a:extLst>
              <a:ext uri="{FF2B5EF4-FFF2-40B4-BE49-F238E27FC236}">
                <a16:creationId xmlns:a16="http://schemas.microsoft.com/office/drawing/2014/main" id="{B226D570-36F1-91F3-A6F6-D618D5383FCA}"/>
              </a:ext>
            </a:extLst>
          </p:cNvPr>
          <p:cNvPicPr>
            <a:picLocks noChangeAspect="1"/>
          </p:cNvPicPr>
          <p:nvPr/>
        </p:nvPicPr>
        <p:blipFill>
          <a:blip r:embed="rId2"/>
          <a:stretch>
            <a:fillRect/>
          </a:stretch>
        </p:blipFill>
        <p:spPr>
          <a:xfrm>
            <a:off x="4943872" y="2636912"/>
            <a:ext cx="5257143" cy="1742857"/>
          </a:xfrm>
          <a:prstGeom prst="rect">
            <a:avLst/>
          </a:prstGeom>
        </p:spPr>
      </p:pic>
    </p:spTree>
    <p:extLst>
      <p:ext uri="{BB962C8B-B14F-4D97-AF65-F5344CB8AC3E}">
        <p14:creationId xmlns:p14="http://schemas.microsoft.com/office/powerpoint/2010/main" val="232528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75715F-B999-0EB5-D491-64487B9FA01E}"/>
              </a:ext>
            </a:extLst>
          </p:cNvPr>
          <p:cNvSpPr>
            <a:spLocks noGrp="1"/>
          </p:cNvSpPr>
          <p:nvPr>
            <p:ph type="title"/>
          </p:nvPr>
        </p:nvSpPr>
        <p:spPr/>
        <p:txBody>
          <a:bodyPr/>
          <a:lstStyle/>
          <a:p>
            <a:r>
              <a:rPr lang="en-GB" dirty="0"/>
              <a:t>Six BORO Summer School tools</a:t>
            </a:r>
          </a:p>
        </p:txBody>
      </p:sp>
      <p:graphicFrame>
        <p:nvGraphicFramePr>
          <p:cNvPr id="5" name="Table 4">
            <a:extLst>
              <a:ext uri="{FF2B5EF4-FFF2-40B4-BE49-F238E27FC236}">
                <a16:creationId xmlns:a16="http://schemas.microsoft.com/office/drawing/2014/main" id="{A29657E2-E870-A333-B1FF-E2DC0FABA702}"/>
              </a:ext>
            </a:extLst>
          </p:cNvPr>
          <p:cNvGraphicFramePr>
            <a:graphicFrameLocks noGrp="1"/>
          </p:cNvGraphicFramePr>
          <p:nvPr>
            <p:extLst>
              <p:ext uri="{D42A27DB-BD31-4B8C-83A1-F6EECF244321}">
                <p14:modId xmlns:p14="http://schemas.microsoft.com/office/powerpoint/2010/main" val="3736482097"/>
              </p:ext>
            </p:extLst>
          </p:nvPr>
        </p:nvGraphicFramePr>
        <p:xfrm>
          <a:off x="4727848" y="1196752"/>
          <a:ext cx="7168886" cy="2621280"/>
        </p:xfrm>
        <a:graphic>
          <a:graphicData uri="http://schemas.openxmlformats.org/drawingml/2006/table">
            <a:tbl>
              <a:tblPr/>
              <a:tblGrid>
                <a:gridCol w="1872208">
                  <a:extLst>
                    <a:ext uri="{9D8B030D-6E8A-4147-A177-3AD203B41FA5}">
                      <a16:colId xmlns:a16="http://schemas.microsoft.com/office/drawing/2014/main" val="4000818306"/>
                    </a:ext>
                  </a:extLst>
                </a:gridCol>
                <a:gridCol w="3888432">
                  <a:extLst>
                    <a:ext uri="{9D8B030D-6E8A-4147-A177-3AD203B41FA5}">
                      <a16:colId xmlns:a16="http://schemas.microsoft.com/office/drawing/2014/main" val="2982032702"/>
                    </a:ext>
                  </a:extLst>
                </a:gridCol>
                <a:gridCol w="1408246">
                  <a:extLst>
                    <a:ext uri="{9D8B030D-6E8A-4147-A177-3AD203B41FA5}">
                      <a16:colId xmlns:a16="http://schemas.microsoft.com/office/drawing/2014/main" val="3984957231"/>
                    </a:ext>
                  </a:extLst>
                </a:gridCol>
              </a:tblGrid>
              <a:tr h="296863">
                <a:tc>
                  <a:txBody>
                    <a:bodyPr/>
                    <a:lstStyle/>
                    <a:p>
                      <a:pPr algn="l" fontAlgn="t">
                        <a:buNone/>
                      </a:pPr>
                      <a:r>
                        <a:rPr lang="en-GB" b="1" dirty="0">
                          <a:effectLst/>
                          <a:latin typeface="Atlassian Sans"/>
                        </a:rPr>
                        <a:t>Abbreviation</a:t>
                      </a:r>
                      <a:endParaRPr lang="en-GB" b="0" dirty="0">
                        <a:effectLst/>
                        <a:latin typeface="Atlassian Sans"/>
                      </a:endParaRPr>
                    </a:p>
                  </a:txBody>
                  <a:tcPr>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0F1F2"/>
                    </a:solidFill>
                  </a:tcPr>
                </a:tc>
                <a:tc>
                  <a:txBody>
                    <a:bodyPr/>
                    <a:lstStyle/>
                    <a:p>
                      <a:pPr algn="l" fontAlgn="t">
                        <a:buNone/>
                      </a:pPr>
                      <a:r>
                        <a:rPr lang="en-GB" b="1" dirty="0">
                          <a:effectLst/>
                          <a:latin typeface="Atlassian Sans"/>
                        </a:rPr>
                        <a:t>Name</a:t>
                      </a:r>
                      <a:endParaRPr lang="en-GB" b="0" dirty="0">
                        <a:effectLst/>
                        <a:latin typeface="Atlassian Sans"/>
                      </a:endParaRPr>
                    </a:p>
                  </a:txBody>
                  <a:tcPr>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0F1F2"/>
                    </a:solidFill>
                  </a:tcPr>
                </a:tc>
                <a:tc>
                  <a:txBody>
                    <a:bodyPr/>
                    <a:lstStyle/>
                    <a:p>
                      <a:pPr algn="l" fontAlgn="t">
                        <a:buNone/>
                      </a:pPr>
                      <a:r>
                        <a:rPr lang="en-GB" b="0" dirty="0">
                          <a:effectLst/>
                          <a:latin typeface="Atlassian Sans"/>
                        </a:rPr>
                        <a:t>Stage</a:t>
                      </a:r>
                    </a:p>
                  </a:txBody>
                  <a:tcPr>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0F1F2"/>
                    </a:solidFill>
                  </a:tcPr>
                </a:tc>
                <a:extLst>
                  <a:ext uri="{0D108BD9-81ED-4DB2-BD59-A6C34878D82A}">
                    <a16:rowId xmlns:a16="http://schemas.microsoft.com/office/drawing/2014/main" val="3135583176"/>
                  </a:ext>
                </a:extLst>
              </a:tr>
              <a:tr h="0">
                <a:tc>
                  <a:txBody>
                    <a:bodyPr/>
                    <a:lstStyle/>
                    <a:p>
                      <a:pPr algn="l" fontAlgn="t">
                        <a:buNone/>
                      </a:pPr>
                      <a:r>
                        <a:rPr lang="en-GB" b="0">
                          <a:effectLst/>
                          <a:latin typeface="Atlassian Sans"/>
                        </a:rPr>
                        <a:t>SDTM</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Structured Data Table Migration</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LOAD</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324315161"/>
                  </a:ext>
                </a:extLst>
              </a:tr>
              <a:tr h="0">
                <a:tc>
                  <a:txBody>
                    <a:bodyPr/>
                    <a:lstStyle/>
                    <a:p>
                      <a:pPr algn="l" fontAlgn="t">
                        <a:buNone/>
                      </a:pPr>
                      <a:r>
                        <a:rPr lang="en-GB" b="0">
                          <a:effectLst/>
                          <a:latin typeface="Atlassian Sans"/>
                        </a:rPr>
                        <a:t>STM</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Space Time Maps</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EVOLVE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1963537811"/>
                  </a:ext>
                </a:extLst>
              </a:tr>
              <a:tr h="0">
                <a:tc>
                  <a:txBody>
                    <a:bodyPr/>
                    <a:lstStyle/>
                    <a:p>
                      <a:pPr algn="l" fontAlgn="t">
                        <a:buNone/>
                      </a:pPr>
                      <a:r>
                        <a:rPr lang="en-GB" b="0">
                          <a:effectLst/>
                          <a:latin typeface="Atlassian Sans"/>
                        </a:rPr>
                        <a:t>OED</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Ontological Euler Diagrams</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EVOLVE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3045960802"/>
                  </a:ext>
                </a:extLst>
              </a:tr>
              <a:tr h="0">
                <a:tc>
                  <a:txBody>
                    <a:bodyPr/>
                    <a:lstStyle/>
                    <a:p>
                      <a:pPr algn="l" fontAlgn="t">
                        <a:buNone/>
                      </a:pPr>
                      <a:r>
                        <a:rPr lang="en-GB" b="0" dirty="0">
                          <a:effectLst/>
                          <a:latin typeface="Atlassian Sans"/>
                        </a:rPr>
                        <a:t>BUML</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BORO UML</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EVOLVE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3566329205"/>
                  </a:ext>
                </a:extLst>
              </a:tr>
              <a:tr h="0">
                <a:tc>
                  <a:txBody>
                    <a:bodyPr/>
                    <a:lstStyle/>
                    <a:p>
                      <a:pPr algn="l" fontAlgn="t">
                        <a:buNone/>
                      </a:pPr>
                      <a:r>
                        <a:rPr lang="en-GB" b="0" dirty="0">
                          <a:effectLst/>
                          <a:latin typeface="Atlassian Sans"/>
                        </a:rPr>
                        <a:t>BXTP</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BORO </a:t>
                      </a:r>
                      <a:r>
                        <a:rPr lang="en-GB" b="0" dirty="0" err="1">
                          <a:effectLst/>
                          <a:latin typeface="Atlassian Sans"/>
                        </a:rPr>
                        <a:t>eXcel</a:t>
                      </a:r>
                      <a:r>
                        <a:rPr lang="en-GB" b="0" dirty="0">
                          <a:effectLst/>
                          <a:latin typeface="Atlassian Sans"/>
                        </a:rPr>
                        <a:t> Table (Manual) Pipeline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EVOLVE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975908831"/>
                  </a:ext>
                </a:extLst>
              </a:tr>
              <a:tr h="0">
                <a:tc>
                  <a:txBody>
                    <a:bodyPr/>
                    <a:lstStyle/>
                    <a:p>
                      <a:pPr algn="l" fontAlgn="t">
                        <a:buNone/>
                      </a:pPr>
                      <a:r>
                        <a:rPr lang="en-GB" b="0" dirty="0" err="1">
                          <a:effectLst/>
                          <a:latin typeface="Atlassian Sans"/>
                        </a:rPr>
                        <a:t>BKnDP</a:t>
                      </a:r>
                      <a:endParaRPr lang="en-GB" b="0" dirty="0">
                        <a:effectLst/>
                        <a:latin typeface="Atlassian Sans"/>
                      </a:endParaRP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BORO KNIME Data Pipeline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tc>
                  <a:txBody>
                    <a:bodyPr/>
                    <a:lstStyle/>
                    <a:p>
                      <a:pPr algn="l" fontAlgn="t">
                        <a:buNone/>
                      </a:pPr>
                      <a:r>
                        <a:rPr lang="en-GB" b="0" dirty="0">
                          <a:effectLst/>
                          <a:latin typeface="Atlassian Sans"/>
                        </a:rPr>
                        <a:t>EVOLVE</a:t>
                      </a:r>
                    </a:p>
                  </a:txBody>
                  <a:tcPr marL="50800" marR="50800" marT="50800" marB="50800">
                    <a:lnL w="4229" cap="flat" cmpd="sng" algn="ctr">
                      <a:solidFill>
                        <a:srgbClr val="DDDEE1"/>
                      </a:solidFill>
                      <a:prstDash val="solid"/>
                      <a:round/>
                      <a:headEnd type="none" w="med" len="med"/>
                      <a:tailEnd type="none" w="med" len="med"/>
                    </a:lnL>
                    <a:lnR w="4229" cap="flat" cmpd="sng" algn="ctr">
                      <a:solidFill>
                        <a:srgbClr val="DDDEE1"/>
                      </a:solidFill>
                      <a:prstDash val="solid"/>
                      <a:round/>
                      <a:headEnd type="none" w="med" len="med"/>
                      <a:tailEnd type="none" w="med" len="med"/>
                    </a:lnR>
                    <a:lnT w="4229" cap="flat" cmpd="sng" algn="ctr">
                      <a:solidFill>
                        <a:srgbClr val="DDDEE1"/>
                      </a:solidFill>
                      <a:prstDash val="solid"/>
                      <a:round/>
                      <a:headEnd type="none" w="med" len="med"/>
                      <a:tailEnd type="none" w="med" len="med"/>
                    </a:lnT>
                    <a:lnB w="4229" cap="flat" cmpd="sng" algn="ctr">
                      <a:solidFill>
                        <a:srgbClr val="DDDEE1"/>
                      </a:solidFill>
                      <a:prstDash val="solid"/>
                      <a:round/>
                      <a:headEnd type="none" w="med" len="med"/>
                      <a:tailEnd type="none" w="med" len="med"/>
                    </a:lnB>
                    <a:solidFill>
                      <a:srgbClr val="FFFFFF"/>
                    </a:solidFill>
                  </a:tcPr>
                </a:tc>
                <a:extLst>
                  <a:ext uri="{0D108BD9-81ED-4DB2-BD59-A6C34878D82A}">
                    <a16:rowId xmlns:a16="http://schemas.microsoft.com/office/drawing/2014/main" val="1660287770"/>
                  </a:ext>
                </a:extLst>
              </a:tr>
            </a:tbl>
          </a:graphicData>
        </a:graphic>
      </p:graphicFrame>
      <p:sp>
        <p:nvSpPr>
          <p:cNvPr id="2" name="Slide Number Placeholder 1">
            <a:extLst>
              <a:ext uri="{FF2B5EF4-FFF2-40B4-BE49-F238E27FC236}">
                <a16:creationId xmlns:a16="http://schemas.microsoft.com/office/drawing/2014/main" id="{0C7FF6E1-59ED-ADDE-5602-3713F45278C9}"/>
              </a:ext>
            </a:extLst>
          </p:cNvPr>
          <p:cNvSpPr>
            <a:spLocks noGrp="1"/>
          </p:cNvSpPr>
          <p:nvPr>
            <p:ph type="sldNum" sz="quarter" idx="10"/>
          </p:nvPr>
        </p:nvSpPr>
        <p:spPr/>
        <p:txBody>
          <a:bodyPr/>
          <a:lstStyle/>
          <a:p>
            <a:pPr>
              <a:defRPr/>
            </a:pPr>
            <a:fld id="{5BB4BE56-62DA-4504-B58B-A51906D16A6E}" type="slidenum">
              <a:rPr lang="en-GB" smtClean="0"/>
              <a:pPr>
                <a:defRPr/>
              </a:pPr>
              <a:t>7</a:t>
            </a:fld>
            <a:endParaRPr lang="en-GB" dirty="0"/>
          </a:p>
        </p:txBody>
      </p:sp>
      <p:sp>
        <p:nvSpPr>
          <p:cNvPr id="6" name="TextBox 5">
            <a:extLst>
              <a:ext uri="{FF2B5EF4-FFF2-40B4-BE49-F238E27FC236}">
                <a16:creationId xmlns:a16="http://schemas.microsoft.com/office/drawing/2014/main" id="{4C7EC2C4-99E2-F5D0-5603-D2037AC0B860}"/>
              </a:ext>
            </a:extLst>
          </p:cNvPr>
          <p:cNvSpPr txBox="1"/>
          <p:nvPr/>
        </p:nvSpPr>
        <p:spPr>
          <a:xfrm>
            <a:off x="4655840" y="4155855"/>
            <a:ext cx="7152020" cy="1477328"/>
          </a:xfrm>
          <a:prstGeom prst="rect">
            <a:avLst/>
          </a:prstGeom>
          <a:noFill/>
        </p:spPr>
        <p:txBody>
          <a:bodyPr wrap="square">
            <a:spAutoFit/>
          </a:bodyPr>
          <a:lstStyle/>
          <a:p>
            <a:r>
              <a:rPr lang="en-GB" dirty="0"/>
              <a:t>NB: This is a list developed for the Summer School. There is a large range of evolving tools, which we have selected from.</a:t>
            </a:r>
          </a:p>
          <a:p>
            <a:r>
              <a:rPr lang="en-GB" dirty="0"/>
              <a:t>Note also, our default language/tool is Python not KNIME. KNIME has been selected for its no-code credentials – making it more appropriate here.</a:t>
            </a:r>
          </a:p>
        </p:txBody>
      </p:sp>
    </p:spTree>
    <p:extLst>
      <p:ext uri="{BB962C8B-B14F-4D97-AF65-F5344CB8AC3E}">
        <p14:creationId xmlns:p14="http://schemas.microsoft.com/office/powerpoint/2010/main" val="2288362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C1333-0243-439F-92DF-FB5E10879FED}"/>
              </a:ext>
            </a:extLst>
          </p:cNvPr>
          <p:cNvSpPr>
            <a:spLocks noGrp="1"/>
          </p:cNvSpPr>
          <p:nvPr>
            <p:ph type="title"/>
          </p:nvPr>
        </p:nvSpPr>
        <p:spPr/>
        <p:txBody>
          <a:bodyPr/>
          <a:lstStyle/>
          <a:p>
            <a:r>
              <a:rPr lang="en-GB" dirty="0"/>
              <a:t>Powerset pattern – implicit tuples</a:t>
            </a:r>
          </a:p>
        </p:txBody>
      </p:sp>
      <p:sp>
        <p:nvSpPr>
          <p:cNvPr id="6" name="Slide Number Placeholder 5">
            <a:extLst>
              <a:ext uri="{FF2B5EF4-FFF2-40B4-BE49-F238E27FC236}">
                <a16:creationId xmlns:a16="http://schemas.microsoft.com/office/drawing/2014/main" id="{45EEE7F9-E748-42CA-95CC-DC9DB09984B3}"/>
              </a:ext>
            </a:extLst>
          </p:cNvPr>
          <p:cNvSpPr>
            <a:spLocks noGrp="1"/>
          </p:cNvSpPr>
          <p:nvPr>
            <p:ph type="sldNum" sz="quarter" idx="14"/>
          </p:nvPr>
        </p:nvSpPr>
        <p:spPr/>
        <p:txBody>
          <a:bodyPr/>
          <a:lstStyle/>
          <a:p>
            <a:pPr>
              <a:defRPr/>
            </a:pPr>
            <a:fld id="{714B418A-A2A3-4D4B-B5CA-3107C73BA013}" type="slidenum">
              <a:rPr lang="en-GB" smtClean="0"/>
              <a:pPr>
                <a:defRPr/>
              </a:pPr>
              <a:t>70</a:t>
            </a:fld>
            <a:endParaRPr lang="en-GB" dirty="0"/>
          </a:p>
        </p:txBody>
      </p:sp>
      <p:sp>
        <p:nvSpPr>
          <p:cNvPr id="13" name="TextBox 12">
            <a:extLst>
              <a:ext uri="{FF2B5EF4-FFF2-40B4-BE49-F238E27FC236}">
                <a16:creationId xmlns:a16="http://schemas.microsoft.com/office/drawing/2014/main" id="{14516B4A-424D-4E54-B789-0B3321136DF4}"/>
              </a:ext>
            </a:extLst>
          </p:cNvPr>
          <p:cNvSpPr txBox="1"/>
          <p:nvPr/>
        </p:nvSpPr>
        <p:spPr>
          <a:xfrm>
            <a:off x="6240575" y="3294540"/>
            <a:ext cx="5019323" cy="369332"/>
          </a:xfrm>
          <a:prstGeom prst="rect">
            <a:avLst/>
          </a:prstGeom>
          <a:noFill/>
        </p:spPr>
        <p:txBody>
          <a:bodyPr wrap="none" rtlCol="0">
            <a:spAutoFit/>
          </a:bodyPr>
          <a:lstStyle/>
          <a:p>
            <a:r>
              <a:rPr lang="en-US" dirty="0"/>
              <a:t>Dependency shows implicit element-set (tuple).</a:t>
            </a:r>
          </a:p>
        </p:txBody>
      </p:sp>
      <p:pic>
        <p:nvPicPr>
          <p:cNvPr id="9" name="Picture 8">
            <a:extLst>
              <a:ext uri="{FF2B5EF4-FFF2-40B4-BE49-F238E27FC236}">
                <a16:creationId xmlns:a16="http://schemas.microsoft.com/office/drawing/2014/main" id="{F9B68B80-3E20-5130-9D23-20FDFCA7E81B}"/>
              </a:ext>
            </a:extLst>
          </p:cNvPr>
          <p:cNvPicPr>
            <a:picLocks noChangeAspect="1"/>
          </p:cNvPicPr>
          <p:nvPr/>
        </p:nvPicPr>
        <p:blipFill>
          <a:blip r:embed="rId2"/>
          <a:stretch>
            <a:fillRect/>
          </a:stretch>
        </p:blipFill>
        <p:spPr>
          <a:xfrm>
            <a:off x="983432" y="1844824"/>
            <a:ext cx="5257143" cy="3638095"/>
          </a:xfrm>
          <a:prstGeom prst="rect">
            <a:avLst/>
          </a:prstGeom>
        </p:spPr>
      </p:pic>
    </p:spTree>
    <p:extLst>
      <p:ext uri="{BB962C8B-B14F-4D97-AF65-F5344CB8AC3E}">
        <p14:creationId xmlns:p14="http://schemas.microsoft.com/office/powerpoint/2010/main" val="32465699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87A51-90D8-8B87-A733-BC3FCE171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A6C6B-3168-D23C-ED51-D63F8A1A3C6A}"/>
              </a:ext>
            </a:extLst>
          </p:cNvPr>
          <p:cNvSpPr>
            <a:spLocks noGrp="1"/>
          </p:cNvSpPr>
          <p:nvPr>
            <p:ph type="ctrTitle"/>
          </p:nvPr>
        </p:nvSpPr>
        <p:spPr>
          <a:xfrm>
            <a:off x="2063751" y="2391024"/>
            <a:ext cx="9787467" cy="1470025"/>
          </a:xfrm>
        </p:spPr>
        <p:txBody>
          <a:bodyPr/>
          <a:lstStyle/>
          <a:p>
            <a:r>
              <a:rPr lang="en-GB" dirty="0"/>
              <a:t>BORO </a:t>
            </a:r>
            <a:r>
              <a:rPr lang="en-GB" dirty="0" err="1"/>
              <a:t>eXcel</a:t>
            </a:r>
            <a:r>
              <a:rPr lang="en-GB" dirty="0"/>
              <a:t> Table (Manual) Pipeline</a:t>
            </a:r>
          </a:p>
        </p:txBody>
      </p:sp>
      <p:sp>
        <p:nvSpPr>
          <p:cNvPr id="5" name="Subtitle 4">
            <a:extLst>
              <a:ext uri="{FF2B5EF4-FFF2-40B4-BE49-F238E27FC236}">
                <a16:creationId xmlns:a16="http://schemas.microsoft.com/office/drawing/2014/main" id="{2685FE81-E4D9-7B6B-9FFD-C321277D520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37664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82DCE-640C-0F17-2AEC-0970D4F53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9C6DA-0FBE-92EB-F050-1E6917540B51}"/>
              </a:ext>
            </a:extLst>
          </p:cNvPr>
          <p:cNvSpPr>
            <a:spLocks noGrp="1"/>
          </p:cNvSpPr>
          <p:nvPr>
            <p:ph type="title"/>
          </p:nvPr>
        </p:nvSpPr>
        <p:spPr/>
        <p:txBody>
          <a:bodyPr/>
          <a:lstStyle/>
          <a:p>
            <a:r>
              <a:rPr lang="en-GB" dirty="0"/>
              <a:t>Practical problem process</a:t>
            </a:r>
          </a:p>
        </p:txBody>
      </p:sp>
      <p:sp>
        <p:nvSpPr>
          <p:cNvPr id="3" name="Slide Number Placeholder 2">
            <a:extLst>
              <a:ext uri="{FF2B5EF4-FFF2-40B4-BE49-F238E27FC236}">
                <a16:creationId xmlns:a16="http://schemas.microsoft.com/office/drawing/2014/main" id="{C3745257-BBCF-A44F-841A-3254393E9DAE}"/>
              </a:ext>
            </a:extLst>
          </p:cNvPr>
          <p:cNvSpPr>
            <a:spLocks noGrp="1"/>
          </p:cNvSpPr>
          <p:nvPr>
            <p:ph type="sldNum" sz="quarter" idx="10"/>
          </p:nvPr>
        </p:nvSpPr>
        <p:spPr/>
        <p:txBody>
          <a:bodyPr/>
          <a:lstStyle/>
          <a:p>
            <a:pPr>
              <a:defRPr/>
            </a:pPr>
            <a:fld id="{5BB4BE56-62DA-4504-B58B-A51906D16A6E}" type="slidenum">
              <a:rPr lang="en-GB" smtClean="0"/>
              <a:pPr>
                <a:defRPr/>
              </a:pPr>
              <a:t>72</a:t>
            </a:fld>
            <a:endParaRPr lang="en-GB" dirty="0"/>
          </a:p>
        </p:txBody>
      </p:sp>
      <p:sp>
        <p:nvSpPr>
          <p:cNvPr id="7" name="Rectangle 6">
            <a:extLst>
              <a:ext uri="{FF2B5EF4-FFF2-40B4-BE49-F238E27FC236}">
                <a16:creationId xmlns:a16="http://schemas.microsoft.com/office/drawing/2014/main" id="{1456F78F-43E2-C0AD-549E-8EFB478D8486}"/>
              </a:ext>
            </a:extLst>
          </p:cNvPr>
          <p:cNvSpPr/>
          <p:nvPr/>
        </p:nvSpPr>
        <p:spPr>
          <a:xfrm>
            <a:off x="1229043" y="1663122"/>
            <a:ext cx="2997221" cy="4790214"/>
          </a:xfrm>
          <a:prstGeom prst="rect">
            <a:avLst/>
          </a:prstGeom>
          <a:noFill/>
          <a:ln w="63500">
            <a:solidFill>
              <a:srgbClr val="FFC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FFC000"/>
                </a:solidFill>
              </a:rPr>
              <a:t>LOAD</a:t>
            </a:r>
          </a:p>
        </p:txBody>
      </p:sp>
      <p:sp>
        <p:nvSpPr>
          <p:cNvPr id="8" name="Rectangle 7">
            <a:extLst>
              <a:ext uri="{FF2B5EF4-FFF2-40B4-BE49-F238E27FC236}">
                <a16:creationId xmlns:a16="http://schemas.microsoft.com/office/drawing/2014/main" id="{F5D7F86F-7D39-7A9A-E65B-19788F41DE91}"/>
              </a:ext>
            </a:extLst>
          </p:cNvPr>
          <p:cNvSpPr/>
          <p:nvPr/>
        </p:nvSpPr>
        <p:spPr>
          <a:xfrm>
            <a:off x="4304096" y="1662760"/>
            <a:ext cx="6832464" cy="4790575"/>
          </a:xfrm>
          <a:prstGeom prst="rect">
            <a:avLst/>
          </a:prstGeom>
          <a:noFill/>
          <a:ln w="635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00B050"/>
                </a:solidFill>
              </a:rPr>
              <a:t>EVOLVE</a:t>
            </a:r>
          </a:p>
        </p:txBody>
      </p:sp>
      <p:sp>
        <p:nvSpPr>
          <p:cNvPr id="9" name="Arrow: Chevron 8">
            <a:extLst>
              <a:ext uri="{FF2B5EF4-FFF2-40B4-BE49-F238E27FC236}">
                <a16:creationId xmlns:a16="http://schemas.microsoft.com/office/drawing/2014/main" id="{DE9DC74E-D8EB-727F-154F-538F7BABBD0E}"/>
              </a:ext>
            </a:extLst>
          </p:cNvPr>
          <p:cNvSpPr/>
          <p:nvPr/>
        </p:nvSpPr>
        <p:spPr>
          <a:xfrm>
            <a:off x="8685940" y="5294002"/>
            <a:ext cx="433706"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Arrow: Chevron 9">
            <a:extLst>
              <a:ext uri="{FF2B5EF4-FFF2-40B4-BE49-F238E27FC236}">
                <a16:creationId xmlns:a16="http://schemas.microsoft.com/office/drawing/2014/main" id="{935FF4DB-4A0B-8355-EDD5-B7FAD79D1E0E}"/>
              </a:ext>
            </a:extLst>
          </p:cNvPr>
          <p:cNvSpPr/>
          <p:nvPr/>
        </p:nvSpPr>
        <p:spPr>
          <a:xfrm>
            <a:off x="9181776" y="5286292"/>
            <a:ext cx="648072"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Arrow: Chevron 10">
            <a:extLst>
              <a:ext uri="{FF2B5EF4-FFF2-40B4-BE49-F238E27FC236}">
                <a16:creationId xmlns:a16="http://schemas.microsoft.com/office/drawing/2014/main" id="{55CE09B7-0421-A955-FF67-751F1A6047EA}"/>
              </a:ext>
            </a:extLst>
          </p:cNvPr>
          <p:cNvSpPr/>
          <p:nvPr/>
        </p:nvSpPr>
        <p:spPr>
          <a:xfrm>
            <a:off x="9812225" y="5278581"/>
            <a:ext cx="648072"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Pentagon 11">
            <a:extLst>
              <a:ext uri="{FF2B5EF4-FFF2-40B4-BE49-F238E27FC236}">
                <a16:creationId xmlns:a16="http://schemas.microsoft.com/office/drawing/2014/main" id="{AB8D1AB6-8BFE-469F-A2EF-BBC96CB9C7C5}"/>
              </a:ext>
            </a:extLst>
          </p:cNvPr>
          <p:cNvSpPr/>
          <p:nvPr/>
        </p:nvSpPr>
        <p:spPr>
          <a:xfrm>
            <a:off x="7723094" y="5303628"/>
            <a:ext cx="905412" cy="484632"/>
          </a:xfrm>
          <a:prstGeom prst="homePlate">
            <a:avLst>
              <a:gd name="adj" fmla="val 4213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lowchart: Multidocument 12">
            <a:extLst>
              <a:ext uri="{FF2B5EF4-FFF2-40B4-BE49-F238E27FC236}">
                <a16:creationId xmlns:a16="http://schemas.microsoft.com/office/drawing/2014/main" id="{440A0A8D-C553-5540-80CF-74363289B590}"/>
              </a:ext>
            </a:extLst>
          </p:cNvPr>
          <p:cNvSpPr/>
          <p:nvPr/>
        </p:nvSpPr>
        <p:spPr>
          <a:xfrm>
            <a:off x="3093880" y="2143365"/>
            <a:ext cx="1060704" cy="758952"/>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sp>
        <p:nvSpPr>
          <p:cNvPr id="24" name="Arrow: Bent-Up 23">
            <a:extLst>
              <a:ext uri="{FF2B5EF4-FFF2-40B4-BE49-F238E27FC236}">
                <a16:creationId xmlns:a16="http://schemas.microsoft.com/office/drawing/2014/main" id="{C4F9F2FC-C58B-9AD0-E091-44100D40B04E}"/>
              </a:ext>
            </a:extLst>
          </p:cNvPr>
          <p:cNvSpPr/>
          <p:nvPr/>
        </p:nvSpPr>
        <p:spPr>
          <a:xfrm rot="5400000">
            <a:off x="5048000" y="4408828"/>
            <a:ext cx="461665" cy="914401"/>
          </a:xfrm>
          <a:prstGeom prst="bentUpArrow">
            <a:avLst>
              <a:gd name="adj1" fmla="val 38779"/>
              <a:gd name="adj2" fmla="val 31889"/>
              <a:gd name="adj3" fmla="val 50000"/>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Bent-Up 25">
            <a:extLst>
              <a:ext uri="{FF2B5EF4-FFF2-40B4-BE49-F238E27FC236}">
                <a16:creationId xmlns:a16="http://schemas.microsoft.com/office/drawing/2014/main" id="{CBED80CA-B6B7-F43D-EC59-CF946FFBC996}"/>
              </a:ext>
            </a:extLst>
          </p:cNvPr>
          <p:cNvSpPr/>
          <p:nvPr/>
        </p:nvSpPr>
        <p:spPr>
          <a:xfrm rot="5400000" flipH="1">
            <a:off x="1725149" y="2305369"/>
            <a:ext cx="1291741" cy="1342313"/>
          </a:xfrm>
          <a:prstGeom prst="bentUpArrow">
            <a:avLst>
              <a:gd name="adj1" fmla="val 15605"/>
              <a:gd name="adj2" fmla="val 11530"/>
              <a:gd name="adj3" fmla="val 21627"/>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B992371-45EA-8A8E-3332-388565194606}"/>
              </a:ext>
            </a:extLst>
          </p:cNvPr>
          <p:cNvSpPr txBox="1"/>
          <p:nvPr/>
        </p:nvSpPr>
        <p:spPr>
          <a:xfrm>
            <a:off x="7809165" y="5363699"/>
            <a:ext cx="850406" cy="369332"/>
          </a:xfrm>
          <a:prstGeom prst="rect">
            <a:avLst/>
          </a:prstGeom>
          <a:noFill/>
        </p:spPr>
        <p:txBody>
          <a:bodyPr wrap="square">
            <a:spAutoFit/>
          </a:bodyPr>
          <a:lstStyle/>
          <a:p>
            <a:r>
              <a:rPr lang="en-GB" b="0" dirty="0">
                <a:effectLst/>
                <a:latin typeface="Atlassian Sans"/>
              </a:rPr>
              <a:t>BXTP</a:t>
            </a:r>
            <a:endParaRPr lang="en-GB" dirty="0"/>
          </a:p>
        </p:txBody>
      </p:sp>
      <p:pic>
        <p:nvPicPr>
          <p:cNvPr id="29" name="Graphic 28" descr="Quill outline">
            <a:extLst>
              <a:ext uri="{FF2B5EF4-FFF2-40B4-BE49-F238E27FC236}">
                <a16:creationId xmlns:a16="http://schemas.microsoft.com/office/drawing/2014/main" id="{4A2D50BF-6039-A361-A8D2-A65419B93D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7294" y="5022111"/>
            <a:ext cx="639578" cy="639578"/>
          </a:xfrm>
          <a:prstGeom prst="rect">
            <a:avLst/>
          </a:prstGeom>
        </p:spPr>
      </p:pic>
      <p:sp>
        <p:nvSpPr>
          <p:cNvPr id="32" name="Rectangle: Folded Corner 31">
            <a:extLst>
              <a:ext uri="{FF2B5EF4-FFF2-40B4-BE49-F238E27FC236}">
                <a16:creationId xmlns:a16="http://schemas.microsoft.com/office/drawing/2014/main" id="{F2302354-3B69-6323-A2F1-A5EF670AECE7}"/>
              </a:ext>
            </a:extLst>
          </p:cNvPr>
          <p:cNvSpPr/>
          <p:nvPr/>
        </p:nvSpPr>
        <p:spPr>
          <a:xfrm>
            <a:off x="1346185" y="3550389"/>
            <a:ext cx="914400" cy="6709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TOP</a:t>
            </a:r>
            <a:br>
              <a:rPr lang="en-GB" dirty="0">
                <a:solidFill>
                  <a:schemeClr val="tx1"/>
                </a:solidFill>
              </a:rPr>
            </a:br>
            <a:r>
              <a:rPr lang="en-GB" dirty="0">
                <a:solidFill>
                  <a:schemeClr val="tx1"/>
                </a:solidFill>
              </a:rPr>
              <a:t>BUML</a:t>
            </a:r>
          </a:p>
        </p:txBody>
      </p:sp>
      <p:grpSp>
        <p:nvGrpSpPr>
          <p:cNvPr id="33" name="Group 32">
            <a:extLst>
              <a:ext uri="{FF2B5EF4-FFF2-40B4-BE49-F238E27FC236}">
                <a16:creationId xmlns:a16="http://schemas.microsoft.com/office/drawing/2014/main" id="{B044E5B7-4FF1-B272-61D1-952CB9153827}"/>
              </a:ext>
            </a:extLst>
          </p:cNvPr>
          <p:cNvGrpSpPr/>
          <p:nvPr/>
        </p:nvGrpSpPr>
        <p:grpSpPr>
          <a:xfrm>
            <a:off x="2014344" y="3798243"/>
            <a:ext cx="817376" cy="792242"/>
            <a:chOff x="10889676" y="4275826"/>
            <a:chExt cx="648961" cy="648961"/>
          </a:xfrm>
        </p:grpSpPr>
        <p:sp>
          <p:nvSpPr>
            <p:cNvPr id="34" name="Rectangle: Rounded Corners 33">
              <a:extLst>
                <a:ext uri="{FF2B5EF4-FFF2-40B4-BE49-F238E27FC236}">
                  <a16:creationId xmlns:a16="http://schemas.microsoft.com/office/drawing/2014/main" id="{504B2BCD-01EC-FC13-818F-D1053F99529F}"/>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5" name="Rectangle: Rounded Corners 34">
              <a:extLst>
                <a:ext uri="{FF2B5EF4-FFF2-40B4-BE49-F238E27FC236}">
                  <a16:creationId xmlns:a16="http://schemas.microsoft.com/office/drawing/2014/main" id="{1EC2E05F-4BF6-7157-73DF-CD45F1172C21}"/>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6" name="Rectangle: Rounded Corners 35">
              <a:extLst>
                <a:ext uri="{FF2B5EF4-FFF2-40B4-BE49-F238E27FC236}">
                  <a16:creationId xmlns:a16="http://schemas.microsoft.com/office/drawing/2014/main" id="{417E8FDF-E27F-390D-F960-88475B03D428}"/>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ectangle: Rounded Corners 36">
              <a:extLst>
                <a:ext uri="{FF2B5EF4-FFF2-40B4-BE49-F238E27FC236}">
                  <a16:creationId xmlns:a16="http://schemas.microsoft.com/office/drawing/2014/main" id="{6D53D67F-0F65-2CDA-57C5-CF1CBE995D85}"/>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8" name="Graphic 37" descr="Server outline">
              <a:extLst>
                <a:ext uri="{FF2B5EF4-FFF2-40B4-BE49-F238E27FC236}">
                  <a16:creationId xmlns:a16="http://schemas.microsoft.com/office/drawing/2014/main" id="{E4A5A494-B07A-B1E6-FEAA-5979DA0042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9676" y="4275826"/>
              <a:ext cx="648961" cy="648961"/>
            </a:xfrm>
            <a:prstGeom prst="rect">
              <a:avLst/>
            </a:prstGeom>
          </p:spPr>
        </p:pic>
      </p:grpSp>
      <p:sp>
        <p:nvSpPr>
          <p:cNvPr id="39" name="Freeform: Shape 38">
            <a:extLst>
              <a:ext uri="{FF2B5EF4-FFF2-40B4-BE49-F238E27FC236}">
                <a16:creationId xmlns:a16="http://schemas.microsoft.com/office/drawing/2014/main" id="{9BB3A81C-6391-58B0-6BDF-CDDB32A7B782}"/>
              </a:ext>
            </a:extLst>
          </p:cNvPr>
          <p:cNvSpPr/>
          <p:nvPr/>
        </p:nvSpPr>
        <p:spPr>
          <a:xfrm rot="5400000">
            <a:off x="3189117" y="3381319"/>
            <a:ext cx="1419401" cy="784612"/>
          </a:xfrm>
          <a:custGeom>
            <a:avLst/>
            <a:gdLst>
              <a:gd name="connsiteX0" fmla="*/ 0 w 1419401"/>
              <a:gd name="connsiteY0" fmla="*/ 784612 h 784612"/>
              <a:gd name="connsiteX1" fmla="*/ 0 w 1419401"/>
              <a:gd name="connsiteY1" fmla="*/ 588459 h 784612"/>
              <a:gd name="connsiteX2" fmla="*/ 580105 w 1419401"/>
              <a:gd name="connsiteY2" fmla="*/ 588459 h 784612"/>
              <a:gd name="connsiteX3" fmla="*/ 580105 w 1419401"/>
              <a:gd name="connsiteY3" fmla="*/ 275666 h 784612"/>
              <a:gd name="connsiteX4" fmla="*/ 509858 w 1419401"/>
              <a:gd name="connsiteY4" fmla="*/ 275666 h 784612"/>
              <a:gd name="connsiteX5" fmla="*/ 678181 w 1419401"/>
              <a:gd name="connsiteY5" fmla="*/ 0 h 784612"/>
              <a:gd name="connsiteX6" fmla="*/ 846504 w 1419401"/>
              <a:gd name="connsiteY6" fmla="*/ 275666 h 784612"/>
              <a:gd name="connsiteX7" fmla="*/ 776258 w 1419401"/>
              <a:gd name="connsiteY7" fmla="*/ 275666 h 784612"/>
              <a:gd name="connsiteX8" fmla="*/ 776258 w 1419401"/>
              <a:gd name="connsiteY8" fmla="*/ 584869 h 784612"/>
              <a:gd name="connsiteX9" fmla="*/ 1153863 w 1419401"/>
              <a:gd name="connsiteY9" fmla="*/ 584869 h 784612"/>
              <a:gd name="connsiteX10" fmla="*/ 1153864 w 1419401"/>
              <a:gd name="connsiteY10" fmla="*/ 271826 h 784612"/>
              <a:gd name="connsiteX11" fmla="*/ 1088068 w 1419401"/>
              <a:gd name="connsiteY11" fmla="*/ 271826 h 784612"/>
              <a:gd name="connsiteX12" fmla="*/ 1253734 w 1419401"/>
              <a:gd name="connsiteY12" fmla="*/ 1246 h 784612"/>
              <a:gd name="connsiteX13" fmla="*/ 1419401 w 1419401"/>
              <a:gd name="connsiteY13" fmla="*/ 271826 h 784612"/>
              <a:gd name="connsiteX14" fmla="*/ 1353606 w 1419401"/>
              <a:gd name="connsiteY14" fmla="*/ 271826 h 784612"/>
              <a:gd name="connsiteX15" fmla="*/ 1353606 w 1419401"/>
              <a:gd name="connsiteY15" fmla="*/ 784612 h 784612"/>
              <a:gd name="connsiteX16" fmla="*/ 776258 w 1419401"/>
              <a:gd name="connsiteY16" fmla="*/ 784612 h 784612"/>
              <a:gd name="connsiteX17" fmla="*/ 776258 w 1419401"/>
              <a:gd name="connsiteY17" fmla="*/ 784612 h 7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9401" h="784612">
                <a:moveTo>
                  <a:pt x="0" y="784612"/>
                </a:moveTo>
                <a:lnTo>
                  <a:pt x="0" y="588459"/>
                </a:lnTo>
                <a:lnTo>
                  <a:pt x="580105" y="588459"/>
                </a:lnTo>
                <a:lnTo>
                  <a:pt x="580105" y="275666"/>
                </a:lnTo>
                <a:lnTo>
                  <a:pt x="509858" y="275666"/>
                </a:lnTo>
                <a:lnTo>
                  <a:pt x="678181" y="0"/>
                </a:lnTo>
                <a:lnTo>
                  <a:pt x="846504" y="275666"/>
                </a:lnTo>
                <a:lnTo>
                  <a:pt x="776258" y="275666"/>
                </a:lnTo>
                <a:lnTo>
                  <a:pt x="776258" y="584869"/>
                </a:lnTo>
                <a:lnTo>
                  <a:pt x="1153863" y="584869"/>
                </a:lnTo>
                <a:lnTo>
                  <a:pt x="1153864" y="271826"/>
                </a:lnTo>
                <a:lnTo>
                  <a:pt x="1088068" y="271826"/>
                </a:lnTo>
                <a:lnTo>
                  <a:pt x="1253734" y="1246"/>
                </a:lnTo>
                <a:lnTo>
                  <a:pt x="1419401" y="271826"/>
                </a:lnTo>
                <a:lnTo>
                  <a:pt x="1353606" y="271826"/>
                </a:lnTo>
                <a:lnTo>
                  <a:pt x="1353606" y="784612"/>
                </a:lnTo>
                <a:lnTo>
                  <a:pt x="776258" y="784612"/>
                </a:lnTo>
                <a:lnTo>
                  <a:pt x="776258" y="784612"/>
                </a:lnTo>
                <a:close/>
              </a:path>
            </a:pathLst>
          </a:cu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cxnSp>
        <p:nvCxnSpPr>
          <p:cNvPr id="40" name="Straight Arrow Connector 28">
            <a:extLst>
              <a:ext uri="{FF2B5EF4-FFF2-40B4-BE49-F238E27FC236}">
                <a16:creationId xmlns:a16="http://schemas.microsoft.com/office/drawing/2014/main" id="{21715D70-9342-6CCF-9629-1D90DEABD11C}"/>
              </a:ext>
            </a:extLst>
          </p:cNvPr>
          <p:cNvCxnSpPr>
            <a:cxnSpLocks/>
            <a:stCxn id="50" idx="3"/>
            <a:endCxn id="9" idx="0"/>
          </p:cNvCxnSpPr>
          <p:nvPr/>
        </p:nvCxnSpPr>
        <p:spPr>
          <a:xfrm>
            <a:off x="5370999" y="3749466"/>
            <a:ext cx="3423368" cy="1544536"/>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41" name="Straight Arrow Connector 31">
            <a:extLst>
              <a:ext uri="{FF2B5EF4-FFF2-40B4-BE49-F238E27FC236}">
                <a16:creationId xmlns:a16="http://schemas.microsoft.com/office/drawing/2014/main" id="{B21337C6-8612-F937-D608-5B6CD2918FAB}"/>
              </a:ext>
            </a:extLst>
          </p:cNvPr>
          <p:cNvCxnSpPr>
            <a:cxnSpLocks/>
            <a:stCxn id="67" idx="3"/>
            <a:endCxn id="10" idx="0"/>
          </p:cNvCxnSpPr>
          <p:nvPr/>
        </p:nvCxnSpPr>
        <p:spPr>
          <a:xfrm>
            <a:off x="5364935" y="4356718"/>
            <a:ext cx="4019719" cy="929574"/>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42" name="Straight Arrow Connector 32">
            <a:extLst>
              <a:ext uri="{FF2B5EF4-FFF2-40B4-BE49-F238E27FC236}">
                <a16:creationId xmlns:a16="http://schemas.microsoft.com/office/drawing/2014/main" id="{B9725691-5A42-4A94-67F3-1C2CDCC48CA5}"/>
              </a:ext>
            </a:extLst>
          </p:cNvPr>
          <p:cNvCxnSpPr>
            <a:cxnSpLocks/>
            <a:stCxn id="60" idx="3"/>
            <a:endCxn id="11" idx="0"/>
          </p:cNvCxnSpPr>
          <p:nvPr/>
        </p:nvCxnSpPr>
        <p:spPr>
          <a:xfrm>
            <a:off x="6677475" y="5123222"/>
            <a:ext cx="3337628" cy="155359"/>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0" name="Rectangle: Folded Corner 49">
            <a:extLst>
              <a:ext uri="{FF2B5EF4-FFF2-40B4-BE49-F238E27FC236}">
                <a16:creationId xmlns:a16="http://schemas.microsoft.com/office/drawing/2014/main" id="{94CC21F1-9F1B-FF0E-04EC-5C2781C0BBBF}"/>
              </a:ext>
            </a:extLst>
          </p:cNvPr>
          <p:cNvSpPr/>
          <p:nvPr/>
        </p:nvSpPr>
        <p:spPr>
          <a:xfrm>
            <a:off x="4456599" y="3488663"/>
            <a:ext cx="914400" cy="521606"/>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STM</a:t>
            </a:r>
          </a:p>
        </p:txBody>
      </p:sp>
      <p:pic>
        <p:nvPicPr>
          <p:cNvPr id="59" name="Graphic 58" descr="Quill outline">
            <a:extLst>
              <a:ext uri="{FF2B5EF4-FFF2-40B4-BE49-F238E27FC236}">
                <a16:creationId xmlns:a16="http://schemas.microsoft.com/office/drawing/2014/main" id="{20473BFC-E81F-305B-F3B2-E365764EA0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0234" y="3072997"/>
            <a:ext cx="639578" cy="639578"/>
          </a:xfrm>
          <a:prstGeom prst="rect">
            <a:avLst/>
          </a:prstGeom>
        </p:spPr>
      </p:pic>
      <p:sp>
        <p:nvSpPr>
          <p:cNvPr id="60" name="Rectangle: Folded Corner 59">
            <a:extLst>
              <a:ext uri="{FF2B5EF4-FFF2-40B4-BE49-F238E27FC236}">
                <a16:creationId xmlns:a16="http://schemas.microsoft.com/office/drawing/2014/main" id="{CAC5DBA7-9276-79EE-773A-ECB61C2FF0E0}"/>
              </a:ext>
            </a:extLst>
          </p:cNvPr>
          <p:cNvSpPr/>
          <p:nvPr/>
        </p:nvSpPr>
        <p:spPr>
          <a:xfrm>
            <a:off x="5763075" y="4732121"/>
            <a:ext cx="914400" cy="782201"/>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BUML</a:t>
            </a:r>
          </a:p>
        </p:txBody>
      </p:sp>
      <p:grpSp>
        <p:nvGrpSpPr>
          <p:cNvPr id="61" name="Group 60">
            <a:extLst>
              <a:ext uri="{FF2B5EF4-FFF2-40B4-BE49-F238E27FC236}">
                <a16:creationId xmlns:a16="http://schemas.microsoft.com/office/drawing/2014/main" id="{1BA82349-6EDD-3590-7666-E6E6F548F6B5}"/>
              </a:ext>
            </a:extLst>
          </p:cNvPr>
          <p:cNvGrpSpPr/>
          <p:nvPr/>
        </p:nvGrpSpPr>
        <p:grpSpPr>
          <a:xfrm>
            <a:off x="6415277" y="5085122"/>
            <a:ext cx="817376" cy="792242"/>
            <a:chOff x="10889676" y="4275826"/>
            <a:chExt cx="648961" cy="648961"/>
          </a:xfrm>
        </p:grpSpPr>
        <p:sp>
          <p:nvSpPr>
            <p:cNvPr id="62" name="Rectangle: Rounded Corners 61">
              <a:extLst>
                <a:ext uri="{FF2B5EF4-FFF2-40B4-BE49-F238E27FC236}">
                  <a16:creationId xmlns:a16="http://schemas.microsoft.com/office/drawing/2014/main" id="{DD5DDBBF-F01D-2B84-6ADC-BA532D5130B0}"/>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3" name="Rectangle: Rounded Corners 62">
              <a:extLst>
                <a:ext uri="{FF2B5EF4-FFF2-40B4-BE49-F238E27FC236}">
                  <a16:creationId xmlns:a16="http://schemas.microsoft.com/office/drawing/2014/main" id="{8B75B412-02E7-D1FF-2F0F-17D008EA53D1}"/>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4" name="Rectangle: Rounded Corners 63">
              <a:extLst>
                <a:ext uri="{FF2B5EF4-FFF2-40B4-BE49-F238E27FC236}">
                  <a16:creationId xmlns:a16="http://schemas.microsoft.com/office/drawing/2014/main" id="{A2FDEE1B-FD99-664D-1418-22335C20550E}"/>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5" name="Rectangle: Rounded Corners 64">
              <a:extLst>
                <a:ext uri="{FF2B5EF4-FFF2-40B4-BE49-F238E27FC236}">
                  <a16:creationId xmlns:a16="http://schemas.microsoft.com/office/drawing/2014/main" id="{D0243E14-1EF8-96D9-190A-8E74C038E41E}"/>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66" name="Graphic 65" descr="Server outline">
              <a:extLst>
                <a:ext uri="{FF2B5EF4-FFF2-40B4-BE49-F238E27FC236}">
                  <a16:creationId xmlns:a16="http://schemas.microsoft.com/office/drawing/2014/main" id="{72B1975D-7278-7003-C986-28A7D93F12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9676" y="4275826"/>
              <a:ext cx="648961" cy="648961"/>
            </a:xfrm>
            <a:prstGeom prst="rect">
              <a:avLst/>
            </a:prstGeom>
          </p:spPr>
        </p:pic>
      </p:grpSp>
      <p:sp>
        <p:nvSpPr>
          <p:cNvPr id="67" name="Rectangle: Folded Corner 66">
            <a:extLst>
              <a:ext uri="{FF2B5EF4-FFF2-40B4-BE49-F238E27FC236}">
                <a16:creationId xmlns:a16="http://schemas.microsoft.com/office/drawing/2014/main" id="{29C85802-E4EC-15C7-41A2-9BCF8C3AA990}"/>
              </a:ext>
            </a:extLst>
          </p:cNvPr>
          <p:cNvSpPr/>
          <p:nvPr/>
        </p:nvSpPr>
        <p:spPr>
          <a:xfrm>
            <a:off x="4450535" y="4116241"/>
            <a:ext cx="914400" cy="480953"/>
          </a:xfrm>
          <a:prstGeom prst="foldedCorner">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OED</a:t>
            </a:r>
          </a:p>
        </p:txBody>
      </p:sp>
      <p:pic>
        <p:nvPicPr>
          <p:cNvPr id="68" name="Graphic 67" descr="Quill outline">
            <a:extLst>
              <a:ext uri="{FF2B5EF4-FFF2-40B4-BE49-F238E27FC236}">
                <a16:creationId xmlns:a16="http://schemas.microsoft.com/office/drawing/2014/main" id="{1ED7EA74-A92D-3A73-73EE-8D4B3B713A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8711" y="3710814"/>
            <a:ext cx="639578" cy="639578"/>
          </a:xfrm>
          <a:prstGeom prst="rect">
            <a:avLst/>
          </a:prstGeom>
        </p:spPr>
      </p:pic>
      <p:cxnSp>
        <p:nvCxnSpPr>
          <p:cNvPr id="4" name="Straight Arrow Connector 28">
            <a:extLst>
              <a:ext uri="{FF2B5EF4-FFF2-40B4-BE49-F238E27FC236}">
                <a16:creationId xmlns:a16="http://schemas.microsoft.com/office/drawing/2014/main" id="{591B5633-685C-3B9D-437C-82B5789A61E7}"/>
              </a:ext>
            </a:extLst>
          </p:cNvPr>
          <p:cNvCxnSpPr>
            <a:cxnSpLocks/>
            <a:stCxn id="13" idx="3"/>
            <a:endCxn id="12" idx="0"/>
          </p:cNvCxnSpPr>
          <p:nvPr/>
        </p:nvCxnSpPr>
        <p:spPr>
          <a:xfrm>
            <a:off x="4154584" y="2522841"/>
            <a:ext cx="3919109" cy="2780787"/>
          </a:xfrm>
          <a:prstGeom prst="curvedConnector2">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65803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531513-E2D4-F06A-35BE-AA8D17F94558}"/>
              </a:ext>
            </a:extLst>
          </p:cNvPr>
          <p:cNvSpPr>
            <a:spLocks noGrp="1"/>
          </p:cNvSpPr>
          <p:nvPr>
            <p:ph type="title"/>
          </p:nvPr>
        </p:nvSpPr>
        <p:spPr/>
        <p:txBody>
          <a:bodyPr/>
          <a:lstStyle/>
          <a:p>
            <a:r>
              <a:rPr lang="en-GB" dirty="0"/>
              <a:t>Micro transformation pipeline architecture</a:t>
            </a:r>
          </a:p>
        </p:txBody>
      </p:sp>
      <p:sp>
        <p:nvSpPr>
          <p:cNvPr id="5" name="Content Placeholder 4">
            <a:extLst>
              <a:ext uri="{FF2B5EF4-FFF2-40B4-BE49-F238E27FC236}">
                <a16:creationId xmlns:a16="http://schemas.microsoft.com/office/drawing/2014/main" id="{7064927B-DAB4-5F31-2E44-1DF8A15F503C}"/>
              </a:ext>
            </a:extLst>
          </p:cNvPr>
          <p:cNvSpPr>
            <a:spLocks noGrp="1"/>
          </p:cNvSpPr>
          <p:nvPr>
            <p:ph sz="quarter" idx="13"/>
          </p:nvPr>
        </p:nvSpPr>
        <p:spPr/>
        <p:txBody>
          <a:bodyPr/>
          <a:lstStyle/>
          <a:p>
            <a:r>
              <a:rPr lang="en-GB" dirty="0"/>
              <a:t>Define by contrast</a:t>
            </a:r>
          </a:p>
          <a:p>
            <a:pPr lvl="1"/>
            <a:r>
              <a:rPr lang="en-GB" dirty="0"/>
              <a:t>not a single monolithic structure</a:t>
            </a:r>
          </a:p>
          <a:p>
            <a:pPr lvl="2"/>
            <a:r>
              <a:rPr lang="en-GB" dirty="0"/>
              <a:t>for example, a single complex transformation between two schemas</a:t>
            </a:r>
          </a:p>
          <a:p>
            <a:r>
              <a:rPr lang="en-GB" dirty="0"/>
              <a:t>Pipeline consists of a network of simple micro transformations</a:t>
            </a:r>
          </a:p>
          <a:p>
            <a:pPr lvl="1"/>
            <a:r>
              <a:rPr lang="en-GB" dirty="0"/>
              <a:t>the micro transformations are:</a:t>
            </a:r>
          </a:p>
          <a:p>
            <a:pPr lvl="2"/>
            <a:r>
              <a:rPr lang="en-GB" dirty="0"/>
              <a:t>algorithmic – they can be coded</a:t>
            </a:r>
          </a:p>
          <a:p>
            <a:pPr lvl="2"/>
            <a:r>
              <a:rPr lang="en-GB" dirty="0"/>
              <a:t>simple to allow for maximal inspectability</a:t>
            </a:r>
          </a:p>
          <a:p>
            <a:pPr lvl="2"/>
            <a:r>
              <a:rPr lang="en-GB" dirty="0"/>
              <a:t>are repeatable</a:t>
            </a:r>
          </a:p>
          <a:p>
            <a:pPr lvl="2"/>
            <a:r>
              <a:rPr lang="en-GB" dirty="0"/>
              <a:t>aim to be reusable</a:t>
            </a:r>
          </a:p>
          <a:p>
            <a:pPr lvl="3"/>
            <a:r>
              <a:rPr lang="en-GB" dirty="0"/>
              <a:t>there is an ‘art’ to finding high levels of reusability</a:t>
            </a:r>
          </a:p>
        </p:txBody>
      </p:sp>
      <p:sp>
        <p:nvSpPr>
          <p:cNvPr id="3" name="Slide Number Placeholder 2">
            <a:extLst>
              <a:ext uri="{FF2B5EF4-FFF2-40B4-BE49-F238E27FC236}">
                <a16:creationId xmlns:a16="http://schemas.microsoft.com/office/drawing/2014/main" id="{0E2A4856-0F49-3A81-B994-34E77D67FBFF}"/>
              </a:ext>
            </a:extLst>
          </p:cNvPr>
          <p:cNvSpPr>
            <a:spLocks noGrp="1"/>
          </p:cNvSpPr>
          <p:nvPr>
            <p:ph type="sldNum" sz="quarter" idx="14"/>
          </p:nvPr>
        </p:nvSpPr>
        <p:spPr/>
        <p:txBody>
          <a:bodyPr/>
          <a:lstStyle/>
          <a:p>
            <a:pPr>
              <a:defRPr/>
            </a:pPr>
            <a:fld id="{5BB4BE56-62DA-4504-B58B-A51906D16A6E}" type="slidenum">
              <a:rPr lang="en-GB" smtClean="0"/>
              <a:pPr>
                <a:defRPr/>
              </a:pPr>
              <a:t>73</a:t>
            </a:fld>
            <a:endParaRPr lang="en-GB" dirty="0"/>
          </a:p>
        </p:txBody>
      </p:sp>
    </p:spTree>
    <p:extLst>
      <p:ext uri="{BB962C8B-B14F-4D97-AF65-F5344CB8AC3E}">
        <p14:creationId xmlns:p14="http://schemas.microsoft.com/office/powerpoint/2010/main" val="4141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DEE9D9-EABD-F906-0A65-A47BC193371A}"/>
              </a:ext>
            </a:extLst>
          </p:cNvPr>
          <p:cNvSpPr>
            <a:spLocks noGrp="1"/>
          </p:cNvSpPr>
          <p:nvPr>
            <p:ph type="title"/>
          </p:nvPr>
        </p:nvSpPr>
        <p:spPr/>
        <p:txBody>
          <a:bodyPr/>
          <a:lstStyle/>
          <a:p>
            <a:r>
              <a:rPr lang="en-GB" dirty="0"/>
              <a:t>‘Formal’ transformation patterns</a:t>
            </a:r>
          </a:p>
        </p:txBody>
      </p:sp>
      <p:sp>
        <p:nvSpPr>
          <p:cNvPr id="5" name="Content Placeholder 4">
            <a:extLst>
              <a:ext uri="{FF2B5EF4-FFF2-40B4-BE49-F238E27FC236}">
                <a16:creationId xmlns:a16="http://schemas.microsoft.com/office/drawing/2014/main" id="{41C74B22-0973-CC76-62F1-623BF664B242}"/>
              </a:ext>
            </a:extLst>
          </p:cNvPr>
          <p:cNvSpPr>
            <a:spLocks noGrp="1"/>
          </p:cNvSpPr>
          <p:nvPr>
            <p:ph sz="quarter" idx="13"/>
          </p:nvPr>
        </p:nvSpPr>
        <p:spPr/>
        <p:txBody>
          <a:bodyPr/>
          <a:lstStyle/>
          <a:p>
            <a:r>
              <a:rPr lang="en-GB" dirty="0"/>
              <a:t>Repeatable, reusable ‘formal’ patterns</a:t>
            </a:r>
          </a:p>
          <a:p>
            <a:pPr lvl="1"/>
            <a:r>
              <a:rPr lang="en-GB" dirty="0"/>
              <a:t>can use same computer code</a:t>
            </a:r>
          </a:p>
          <a:p>
            <a:pPr lvl="2"/>
            <a:r>
              <a:rPr lang="en-GB" dirty="0"/>
              <a:t>with enough work</a:t>
            </a:r>
          </a:p>
        </p:txBody>
      </p:sp>
      <p:sp>
        <p:nvSpPr>
          <p:cNvPr id="3" name="Slide Number Placeholder 2">
            <a:extLst>
              <a:ext uri="{FF2B5EF4-FFF2-40B4-BE49-F238E27FC236}">
                <a16:creationId xmlns:a16="http://schemas.microsoft.com/office/drawing/2014/main" id="{D7A8C6BA-8D0F-E704-9C05-C87E932476A9}"/>
              </a:ext>
            </a:extLst>
          </p:cNvPr>
          <p:cNvSpPr>
            <a:spLocks noGrp="1"/>
          </p:cNvSpPr>
          <p:nvPr>
            <p:ph type="sldNum" sz="quarter" idx="14"/>
          </p:nvPr>
        </p:nvSpPr>
        <p:spPr/>
        <p:txBody>
          <a:bodyPr/>
          <a:lstStyle/>
          <a:p>
            <a:pPr>
              <a:defRPr/>
            </a:pPr>
            <a:fld id="{5BB4BE56-62DA-4504-B58B-A51906D16A6E}" type="slidenum">
              <a:rPr lang="en-GB" smtClean="0"/>
              <a:pPr>
                <a:defRPr/>
              </a:pPr>
              <a:t>74</a:t>
            </a:fld>
            <a:endParaRPr lang="en-GB" dirty="0"/>
          </a:p>
        </p:txBody>
      </p:sp>
    </p:spTree>
    <p:extLst>
      <p:ext uri="{BB962C8B-B14F-4D97-AF65-F5344CB8AC3E}">
        <p14:creationId xmlns:p14="http://schemas.microsoft.com/office/powerpoint/2010/main" val="1547923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85CB-A28F-022A-4C3D-AD9786D10405}"/>
              </a:ext>
            </a:extLst>
          </p:cNvPr>
          <p:cNvSpPr>
            <a:spLocks noGrp="1"/>
          </p:cNvSpPr>
          <p:nvPr>
            <p:ph type="title"/>
          </p:nvPr>
        </p:nvSpPr>
        <p:spPr/>
        <p:txBody>
          <a:bodyPr/>
          <a:lstStyle/>
          <a:p>
            <a:r>
              <a:rPr lang="en-GB" dirty="0"/>
              <a:t>LOAD – bie-</a:t>
            </a:r>
            <a:r>
              <a:rPr lang="en-GB" dirty="0" err="1"/>
              <a:t>ise</a:t>
            </a:r>
            <a:r>
              <a:rPr lang="en-GB" dirty="0"/>
              <a:t> identifier pattern</a:t>
            </a:r>
          </a:p>
        </p:txBody>
      </p:sp>
      <p:sp>
        <p:nvSpPr>
          <p:cNvPr id="3" name="Slide Number Placeholder 2">
            <a:extLst>
              <a:ext uri="{FF2B5EF4-FFF2-40B4-BE49-F238E27FC236}">
                <a16:creationId xmlns:a16="http://schemas.microsoft.com/office/drawing/2014/main" id="{1BE0CA7B-0ACB-F1A6-55FE-2FC5BB614E83}"/>
              </a:ext>
            </a:extLst>
          </p:cNvPr>
          <p:cNvSpPr>
            <a:spLocks noGrp="1"/>
          </p:cNvSpPr>
          <p:nvPr>
            <p:ph type="sldNum" sz="quarter" idx="10"/>
          </p:nvPr>
        </p:nvSpPr>
        <p:spPr/>
        <p:txBody>
          <a:bodyPr/>
          <a:lstStyle/>
          <a:p>
            <a:pPr>
              <a:defRPr/>
            </a:pPr>
            <a:fld id="{5BB4BE56-62DA-4504-B58B-A51906D16A6E}" type="slidenum">
              <a:rPr lang="en-GB" smtClean="0"/>
              <a:pPr>
                <a:defRPr/>
              </a:pPr>
              <a:t>75</a:t>
            </a:fld>
            <a:endParaRPr lang="en-GB" dirty="0"/>
          </a:p>
        </p:txBody>
      </p:sp>
      <p:sp>
        <p:nvSpPr>
          <p:cNvPr id="12" name="TextBox 11">
            <a:extLst>
              <a:ext uri="{FF2B5EF4-FFF2-40B4-BE49-F238E27FC236}">
                <a16:creationId xmlns:a16="http://schemas.microsoft.com/office/drawing/2014/main" id="{05A60A6E-010F-9E11-8006-9491207EA66E}"/>
              </a:ext>
            </a:extLst>
          </p:cNvPr>
          <p:cNvSpPr txBox="1"/>
          <p:nvPr/>
        </p:nvSpPr>
        <p:spPr>
          <a:xfrm>
            <a:off x="6040007" y="4996965"/>
            <a:ext cx="6120244" cy="1200329"/>
          </a:xfrm>
          <a:prstGeom prst="rect">
            <a:avLst/>
          </a:prstGeom>
          <a:noFill/>
        </p:spPr>
        <p:txBody>
          <a:bodyPr wrap="square">
            <a:spAutoFit/>
          </a:bodyPr>
          <a:lstStyle/>
          <a:p>
            <a:r>
              <a:rPr lang="en-GB" dirty="0"/>
              <a:t>A column is added to the beginning of the table</a:t>
            </a:r>
          </a:p>
          <a:p>
            <a:pPr marL="285750" indent="-285750">
              <a:buFont typeface="Arial" panose="020B0604020202020204" pitchFamily="34" charset="0"/>
              <a:buChar char="•"/>
            </a:pPr>
            <a:r>
              <a:rPr lang="en-GB" dirty="0"/>
              <a:t>Its name is ‘</a:t>
            </a:r>
            <a:r>
              <a:rPr lang="en-GB" dirty="0" err="1"/>
              <a:t>bie_ids</a:t>
            </a:r>
            <a:r>
              <a:rPr lang="en-GB" dirty="0"/>
              <a:t>’</a:t>
            </a:r>
          </a:p>
          <a:p>
            <a:pPr marL="285750" indent="-285750">
              <a:buFont typeface="Arial" panose="020B0604020202020204" pitchFamily="34" charset="0"/>
              <a:buChar char="•"/>
            </a:pPr>
            <a:r>
              <a:rPr lang="en-GB" dirty="0"/>
              <a:t>The cells uniquely identify the row of the table</a:t>
            </a:r>
          </a:p>
          <a:p>
            <a:r>
              <a:rPr lang="en-GB" dirty="0"/>
              <a:t>No changes are made to the other columns</a:t>
            </a:r>
          </a:p>
        </p:txBody>
      </p:sp>
      <p:grpSp>
        <p:nvGrpSpPr>
          <p:cNvPr id="18" name="Group 17">
            <a:extLst>
              <a:ext uri="{FF2B5EF4-FFF2-40B4-BE49-F238E27FC236}">
                <a16:creationId xmlns:a16="http://schemas.microsoft.com/office/drawing/2014/main" id="{0A9CEF63-24EA-0A8C-27D7-B6C4682CE0DB}"/>
              </a:ext>
            </a:extLst>
          </p:cNvPr>
          <p:cNvGrpSpPr/>
          <p:nvPr/>
        </p:nvGrpSpPr>
        <p:grpSpPr>
          <a:xfrm>
            <a:off x="3143672" y="1569905"/>
            <a:ext cx="7815139" cy="3207070"/>
            <a:chOff x="3143672" y="1569905"/>
            <a:chExt cx="7815139" cy="3207070"/>
          </a:xfrm>
        </p:grpSpPr>
        <p:pic>
          <p:nvPicPr>
            <p:cNvPr id="7" name="Picture 6">
              <a:extLst>
                <a:ext uri="{FF2B5EF4-FFF2-40B4-BE49-F238E27FC236}">
                  <a16:creationId xmlns:a16="http://schemas.microsoft.com/office/drawing/2014/main" id="{D6D24D73-555B-95A1-B215-FE9225D9AA80}"/>
                </a:ext>
              </a:extLst>
            </p:cNvPr>
            <p:cNvPicPr>
              <a:picLocks noChangeAspect="1"/>
            </p:cNvPicPr>
            <p:nvPr/>
          </p:nvPicPr>
          <p:blipFill>
            <a:blip r:embed="rId2"/>
            <a:stretch>
              <a:fillRect/>
            </a:stretch>
          </p:blipFill>
          <p:spPr>
            <a:xfrm>
              <a:off x="3143672" y="1569905"/>
              <a:ext cx="2572109" cy="2505425"/>
            </a:xfrm>
            <a:prstGeom prst="rect">
              <a:avLst/>
            </a:prstGeom>
          </p:spPr>
        </p:pic>
        <p:pic>
          <p:nvPicPr>
            <p:cNvPr id="8" name="Picture 7">
              <a:extLst>
                <a:ext uri="{FF2B5EF4-FFF2-40B4-BE49-F238E27FC236}">
                  <a16:creationId xmlns:a16="http://schemas.microsoft.com/office/drawing/2014/main" id="{145D12E9-7C75-BF02-48DE-9C0CEBC33636}"/>
                </a:ext>
              </a:extLst>
            </p:cNvPr>
            <p:cNvPicPr>
              <a:picLocks noChangeAspect="1"/>
            </p:cNvPicPr>
            <p:nvPr/>
          </p:nvPicPr>
          <p:blipFill>
            <a:blip r:embed="rId3"/>
            <a:stretch>
              <a:fillRect/>
            </a:stretch>
          </p:blipFill>
          <p:spPr>
            <a:xfrm>
              <a:off x="7243543" y="2176287"/>
              <a:ext cx="3715268" cy="2600688"/>
            </a:xfrm>
            <a:prstGeom prst="rect">
              <a:avLst/>
            </a:prstGeom>
          </p:spPr>
        </p:pic>
        <p:sp>
          <p:nvSpPr>
            <p:cNvPr id="9" name="Rectangle 8">
              <a:extLst>
                <a:ext uri="{FF2B5EF4-FFF2-40B4-BE49-F238E27FC236}">
                  <a16:creationId xmlns:a16="http://schemas.microsoft.com/office/drawing/2014/main" id="{6AF7C007-CBDA-A0DB-78DF-D9F65C3027D4}"/>
                </a:ext>
              </a:extLst>
            </p:cNvPr>
            <p:cNvSpPr/>
            <p:nvPr/>
          </p:nvSpPr>
          <p:spPr>
            <a:xfrm>
              <a:off x="8544273" y="2358554"/>
              <a:ext cx="2376264" cy="1934542"/>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18C8125-E84D-2690-7717-CED501518A01}"/>
                </a:ext>
              </a:extLst>
            </p:cNvPr>
            <p:cNvSpPr/>
            <p:nvPr/>
          </p:nvSpPr>
          <p:spPr>
            <a:xfrm>
              <a:off x="3359696" y="1752172"/>
              <a:ext cx="2356086" cy="1934542"/>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0CD03847-B404-EEC6-338A-3058A5F8F942}"/>
                </a:ext>
              </a:extLst>
            </p:cNvPr>
            <p:cNvCxnSpPr>
              <a:cxnSpLocks/>
              <a:stCxn id="10" idx="3"/>
              <a:endCxn id="9" idx="1"/>
            </p:cNvCxnSpPr>
            <p:nvPr/>
          </p:nvCxnSpPr>
          <p:spPr>
            <a:xfrm>
              <a:off x="5715782" y="2719443"/>
              <a:ext cx="2828491" cy="606382"/>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A20E6CB-A163-3F57-46B6-380AD3C94A58}"/>
                </a:ext>
              </a:extLst>
            </p:cNvPr>
            <p:cNvSpPr/>
            <p:nvPr/>
          </p:nvSpPr>
          <p:spPr>
            <a:xfrm>
              <a:off x="7473630" y="2356497"/>
              <a:ext cx="1070643" cy="1934542"/>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67646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6D50-9210-9269-CABF-CFD9766B74B3}"/>
              </a:ext>
            </a:extLst>
          </p:cNvPr>
          <p:cNvSpPr>
            <a:spLocks noGrp="1"/>
          </p:cNvSpPr>
          <p:nvPr>
            <p:ph type="title"/>
          </p:nvPr>
        </p:nvSpPr>
        <p:spPr/>
        <p:txBody>
          <a:bodyPr/>
          <a:lstStyle/>
          <a:p>
            <a:r>
              <a:rPr lang="en-GB" dirty="0"/>
              <a:t>Column split pattern</a:t>
            </a:r>
          </a:p>
        </p:txBody>
      </p:sp>
      <p:sp>
        <p:nvSpPr>
          <p:cNvPr id="3" name="Slide Number Placeholder 2">
            <a:extLst>
              <a:ext uri="{FF2B5EF4-FFF2-40B4-BE49-F238E27FC236}">
                <a16:creationId xmlns:a16="http://schemas.microsoft.com/office/drawing/2014/main" id="{2B6E6309-C8B2-01FD-22FB-9875BBC4A31C}"/>
              </a:ext>
            </a:extLst>
          </p:cNvPr>
          <p:cNvSpPr>
            <a:spLocks noGrp="1"/>
          </p:cNvSpPr>
          <p:nvPr>
            <p:ph type="sldNum" sz="quarter" idx="10"/>
          </p:nvPr>
        </p:nvSpPr>
        <p:spPr/>
        <p:txBody>
          <a:bodyPr/>
          <a:lstStyle/>
          <a:p>
            <a:pPr>
              <a:defRPr/>
            </a:pPr>
            <a:fld id="{5BB4BE56-62DA-4504-B58B-A51906D16A6E}" type="slidenum">
              <a:rPr lang="en-GB" smtClean="0"/>
              <a:pPr>
                <a:defRPr/>
              </a:pPr>
              <a:t>76</a:t>
            </a:fld>
            <a:endParaRPr lang="en-GB" dirty="0"/>
          </a:p>
        </p:txBody>
      </p:sp>
      <p:grpSp>
        <p:nvGrpSpPr>
          <p:cNvPr id="6" name="Group 5">
            <a:extLst>
              <a:ext uri="{FF2B5EF4-FFF2-40B4-BE49-F238E27FC236}">
                <a16:creationId xmlns:a16="http://schemas.microsoft.com/office/drawing/2014/main" id="{BF765B69-BC29-EF27-0660-F5DC52C1E807}"/>
              </a:ext>
            </a:extLst>
          </p:cNvPr>
          <p:cNvGrpSpPr/>
          <p:nvPr/>
        </p:nvGrpSpPr>
        <p:grpSpPr>
          <a:xfrm>
            <a:off x="4079776" y="1196752"/>
            <a:ext cx="7936208" cy="4868386"/>
            <a:chOff x="2337795" y="1307058"/>
            <a:chExt cx="7936208" cy="4868386"/>
          </a:xfrm>
        </p:grpSpPr>
        <p:pic>
          <p:nvPicPr>
            <p:cNvPr id="74" name="Picture 73">
              <a:extLst>
                <a:ext uri="{FF2B5EF4-FFF2-40B4-BE49-F238E27FC236}">
                  <a16:creationId xmlns:a16="http://schemas.microsoft.com/office/drawing/2014/main" id="{E56F9F6E-B66D-6AA2-08FD-70D2FAF48DDC}"/>
                </a:ext>
              </a:extLst>
            </p:cNvPr>
            <p:cNvPicPr>
              <a:picLocks noChangeAspect="1"/>
            </p:cNvPicPr>
            <p:nvPr/>
          </p:nvPicPr>
          <p:blipFill>
            <a:blip r:embed="rId2"/>
            <a:srcRect b="42849"/>
            <a:stretch/>
          </p:blipFill>
          <p:spPr>
            <a:xfrm>
              <a:off x="4007768" y="1307058"/>
              <a:ext cx="3749218" cy="1800201"/>
            </a:xfrm>
            <a:prstGeom prst="rect">
              <a:avLst/>
            </a:prstGeom>
          </p:spPr>
        </p:pic>
        <p:pic>
          <p:nvPicPr>
            <p:cNvPr id="76" name="Picture 75">
              <a:extLst>
                <a:ext uri="{FF2B5EF4-FFF2-40B4-BE49-F238E27FC236}">
                  <a16:creationId xmlns:a16="http://schemas.microsoft.com/office/drawing/2014/main" id="{3A489BAB-1F03-B1F4-BC52-49415D7D5578}"/>
                </a:ext>
              </a:extLst>
            </p:cNvPr>
            <p:cNvPicPr>
              <a:picLocks noChangeAspect="1"/>
            </p:cNvPicPr>
            <p:nvPr/>
          </p:nvPicPr>
          <p:blipFill>
            <a:blip r:embed="rId3"/>
            <a:srcRect b="41072"/>
            <a:stretch/>
          </p:blipFill>
          <p:spPr>
            <a:xfrm>
              <a:off x="2337795" y="4360944"/>
              <a:ext cx="3544582" cy="1800200"/>
            </a:xfrm>
            <a:prstGeom prst="rect">
              <a:avLst/>
            </a:prstGeom>
          </p:spPr>
        </p:pic>
        <p:pic>
          <p:nvPicPr>
            <p:cNvPr id="78" name="Picture 77">
              <a:extLst>
                <a:ext uri="{FF2B5EF4-FFF2-40B4-BE49-F238E27FC236}">
                  <a16:creationId xmlns:a16="http://schemas.microsoft.com/office/drawing/2014/main" id="{44BCCB3C-BBD5-E1F7-8771-1FEBCC9D395D}"/>
                </a:ext>
              </a:extLst>
            </p:cNvPr>
            <p:cNvPicPr>
              <a:picLocks noChangeAspect="1"/>
            </p:cNvPicPr>
            <p:nvPr/>
          </p:nvPicPr>
          <p:blipFill>
            <a:blip r:embed="rId4"/>
            <a:srcRect b="40646"/>
            <a:stretch/>
          </p:blipFill>
          <p:spPr>
            <a:xfrm>
              <a:off x="6802506" y="4360944"/>
              <a:ext cx="3471497" cy="1800200"/>
            </a:xfrm>
            <a:prstGeom prst="rect">
              <a:avLst/>
            </a:prstGeom>
          </p:spPr>
        </p:pic>
        <p:sp>
          <p:nvSpPr>
            <p:cNvPr id="79" name="Rectangle 78">
              <a:extLst>
                <a:ext uri="{FF2B5EF4-FFF2-40B4-BE49-F238E27FC236}">
                  <a16:creationId xmlns:a16="http://schemas.microsoft.com/office/drawing/2014/main" id="{1417DE6B-CF7B-7BBE-F20B-D3FD3A86C7C6}"/>
                </a:ext>
              </a:extLst>
            </p:cNvPr>
            <p:cNvSpPr/>
            <p:nvPr/>
          </p:nvSpPr>
          <p:spPr>
            <a:xfrm>
              <a:off x="4210217" y="2192859"/>
              <a:ext cx="2592289" cy="914400"/>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F4A51D0B-6FEC-9827-034C-AC2CE739AA0A}"/>
                </a:ext>
              </a:extLst>
            </p:cNvPr>
            <p:cNvSpPr/>
            <p:nvPr/>
          </p:nvSpPr>
          <p:spPr>
            <a:xfrm>
              <a:off x="2554034" y="5261044"/>
              <a:ext cx="2592288" cy="914400"/>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08DAD030-39F1-2648-A12F-A2C50C62B0A6}"/>
                </a:ext>
              </a:extLst>
            </p:cNvPr>
            <p:cNvSpPr/>
            <p:nvPr/>
          </p:nvSpPr>
          <p:spPr>
            <a:xfrm>
              <a:off x="4122377" y="2128696"/>
              <a:ext cx="879930" cy="914400"/>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773697F7-0873-F48F-663B-F338BE7F1193}"/>
                </a:ext>
              </a:extLst>
            </p:cNvPr>
            <p:cNvSpPr/>
            <p:nvPr/>
          </p:nvSpPr>
          <p:spPr>
            <a:xfrm>
              <a:off x="6805634" y="2158579"/>
              <a:ext cx="879930" cy="914400"/>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FC10F57-A28F-DCBF-08B0-CB90A2ACC337}"/>
                </a:ext>
              </a:extLst>
            </p:cNvPr>
            <p:cNvSpPr/>
            <p:nvPr/>
          </p:nvSpPr>
          <p:spPr>
            <a:xfrm>
              <a:off x="7882626" y="5261044"/>
              <a:ext cx="1872208" cy="914400"/>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6" name="Straight Arrow Connector 85">
              <a:extLst>
                <a:ext uri="{FF2B5EF4-FFF2-40B4-BE49-F238E27FC236}">
                  <a16:creationId xmlns:a16="http://schemas.microsoft.com/office/drawing/2014/main" id="{4607CCAB-1A32-2CF7-4237-9F13BF60A67E}"/>
                </a:ext>
              </a:extLst>
            </p:cNvPr>
            <p:cNvCxnSpPr>
              <a:stCxn id="79" idx="2"/>
              <a:endCxn id="80" idx="0"/>
            </p:cNvCxnSpPr>
            <p:nvPr/>
          </p:nvCxnSpPr>
          <p:spPr>
            <a:xfrm flipH="1">
              <a:off x="3850178" y="3107259"/>
              <a:ext cx="1656184" cy="2153785"/>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27CE9FF-01C0-B8CF-63D5-399440ABE708}"/>
                </a:ext>
              </a:extLst>
            </p:cNvPr>
            <p:cNvCxnSpPr>
              <a:cxnSpLocks/>
              <a:stCxn id="81" idx="2"/>
              <a:endCxn id="83" idx="0"/>
            </p:cNvCxnSpPr>
            <p:nvPr/>
          </p:nvCxnSpPr>
          <p:spPr>
            <a:xfrm>
              <a:off x="4562342" y="3043096"/>
              <a:ext cx="4256388" cy="2217948"/>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23ECD9A-B1D6-95DA-BC3C-6D92CA00150D}"/>
                </a:ext>
              </a:extLst>
            </p:cNvPr>
            <p:cNvCxnSpPr>
              <a:cxnSpLocks/>
              <a:stCxn id="82" idx="2"/>
              <a:endCxn id="83" idx="0"/>
            </p:cNvCxnSpPr>
            <p:nvPr/>
          </p:nvCxnSpPr>
          <p:spPr>
            <a:xfrm>
              <a:off x="7245599" y="3072979"/>
              <a:ext cx="1573131" cy="2188065"/>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7F35450-0F46-C405-BC66-6818BAC48F01}"/>
              </a:ext>
            </a:extLst>
          </p:cNvPr>
          <p:cNvSpPr txBox="1"/>
          <p:nvPr/>
        </p:nvSpPr>
        <p:spPr>
          <a:xfrm>
            <a:off x="1058788" y="1203321"/>
            <a:ext cx="4563924" cy="2308324"/>
          </a:xfrm>
          <a:prstGeom prst="rect">
            <a:avLst/>
          </a:prstGeom>
          <a:noFill/>
        </p:spPr>
        <p:txBody>
          <a:bodyPr wrap="square">
            <a:spAutoFit/>
          </a:bodyPr>
          <a:lstStyle/>
          <a:p>
            <a:r>
              <a:rPr lang="en-GB" dirty="0"/>
              <a:t>Note: the identifying </a:t>
            </a:r>
            <a:r>
              <a:rPr lang="en-GB" dirty="0" err="1"/>
              <a:t>bie_ids</a:t>
            </a:r>
            <a:r>
              <a:rPr lang="en-GB" dirty="0"/>
              <a:t> column is ‘inherited’ by both split tables.</a:t>
            </a:r>
          </a:p>
          <a:p>
            <a:r>
              <a:rPr lang="en-GB" dirty="0"/>
              <a:t>The pattern of inheritance can be of two types.</a:t>
            </a:r>
          </a:p>
          <a:p>
            <a:pPr marL="342900" indent="-342900">
              <a:buFont typeface="+mj-lt"/>
              <a:buAutoNum type="arabicPeriod"/>
            </a:pPr>
            <a:r>
              <a:rPr lang="en-GB" dirty="0"/>
              <a:t>Identifier preserving</a:t>
            </a:r>
          </a:p>
          <a:p>
            <a:pPr marL="342900" indent="-342900">
              <a:buFont typeface="+mj-lt"/>
              <a:buAutoNum type="arabicPeriod"/>
            </a:pPr>
            <a:r>
              <a:rPr lang="en-GB" dirty="0"/>
              <a:t>Identifier introducing.</a:t>
            </a:r>
          </a:p>
          <a:p>
            <a:r>
              <a:rPr lang="en-GB" dirty="0"/>
              <a:t>This is driven by the intuition of the intended identity.</a:t>
            </a:r>
          </a:p>
        </p:txBody>
      </p:sp>
    </p:spTree>
    <p:extLst>
      <p:ext uri="{BB962C8B-B14F-4D97-AF65-F5344CB8AC3E}">
        <p14:creationId xmlns:p14="http://schemas.microsoft.com/office/powerpoint/2010/main" val="3330334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CF341-CCB4-37AC-C4BD-3D03683E9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CB494-4953-5BAF-A9C4-0A47BF0EE714}"/>
              </a:ext>
            </a:extLst>
          </p:cNvPr>
          <p:cNvSpPr>
            <a:spLocks noGrp="1"/>
          </p:cNvSpPr>
          <p:nvPr>
            <p:ph type="title"/>
          </p:nvPr>
        </p:nvSpPr>
        <p:spPr/>
        <p:txBody>
          <a:bodyPr/>
          <a:lstStyle/>
          <a:p>
            <a:r>
              <a:rPr lang="en-GB" dirty="0"/>
              <a:t>Row split pattern</a:t>
            </a:r>
          </a:p>
        </p:txBody>
      </p:sp>
      <p:sp>
        <p:nvSpPr>
          <p:cNvPr id="3" name="Slide Number Placeholder 2">
            <a:extLst>
              <a:ext uri="{FF2B5EF4-FFF2-40B4-BE49-F238E27FC236}">
                <a16:creationId xmlns:a16="http://schemas.microsoft.com/office/drawing/2014/main" id="{0E0EE2DF-3F18-2DAD-9CB7-DB9A17FB7B5A}"/>
              </a:ext>
            </a:extLst>
          </p:cNvPr>
          <p:cNvSpPr>
            <a:spLocks noGrp="1"/>
          </p:cNvSpPr>
          <p:nvPr>
            <p:ph type="sldNum" sz="quarter" idx="10"/>
          </p:nvPr>
        </p:nvSpPr>
        <p:spPr/>
        <p:txBody>
          <a:bodyPr/>
          <a:lstStyle/>
          <a:p>
            <a:pPr>
              <a:defRPr/>
            </a:pPr>
            <a:fld id="{5BB4BE56-62DA-4504-B58B-A51906D16A6E}" type="slidenum">
              <a:rPr lang="en-GB" smtClean="0"/>
              <a:pPr>
                <a:defRPr/>
              </a:pPr>
              <a:t>77</a:t>
            </a:fld>
            <a:endParaRPr lang="en-GB" dirty="0"/>
          </a:p>
        </p:txBody>
      </p:sp>
      <p:grpSp>
        <p:nvGrpSpPr>
          <p:cNvPr id="6" name="Group 5">
            <a:extLst>
              <a:ext uri="{FF2B5EF4-FFF2-40B4-BE49-F238E27FC236}">
                <a16:creationId xmlns:a16="http://schemas.microsoft.com/office/drawing/2014/main" id="{C1E2FF1E-E35E-179F-F8BB-D4E473239ACE}"/>
              </a:ext>
            </a:extLst>
          </p:cNvPr>
          <p:cNvGrpSpPr/>
          <p:nvPr/>
        </p:nvGrpSpPr>
        <p:grpSpPr>
          <a:xfrm>
            <a:off x="2241403" y="1340768"/>
            <a:ext cx="9664850" cy="4643045"/>
            <a:chOff x="2241403" y="1340768"/>
            <a:chExt cx="9664850" cy="4643045"/>
          </a:xfrm>
        </p:grpSpPr>
        <p:pic>
          <p:nvPicPr>
            <p:cNvPr id="5" name="Picture 4">
              <a:extLst>
                <a:ext uri="{FF2B5EF4-FFF2-40B4-BE49-F238E27FC236}">
                  <a16:creationId xmlns:a16="http://schemas.microsoft.com/office/drawing/2014/main" id="{DE3B1BCE-4E9D-4235-BF05-EC418D2B0F06}"/>
                </a:ext>
              </a:extLst>
            </p:cNvPr>
            <p:cNvPicPr>
              <a:picLocks noChangeAspect="1"/>
            </p:cNvPicPr>
            <p:nvPr/>
          </p:nvPicPr>
          <p:blipFill>
            <a:blip r:embed="rId2"/>
            <a:stretch>
              <a:fillRect/>
            </a:stretch>
          </p:blipFill>
          <p:spPr>
            <a:xfrm>
              <a:off x="2241403" y="2199593"/>
              <a:ext cx="3715268" cy="2600688"/>
            </a:xfrm>
            <a:prstGeom prst="rect">
              <a:avLst/>
            </a:prstGeom>
          </p:spPr>
        </p:pic>
        <p:pic>
          <p:nvPicPr>
            <p:cNvPr id="7" name="Picture 6">
              <a:extLst>
                <a:ext uri="{FF2B5EF4-FFF2-40B4-BE49-F238E27FC236}">
                  <a16:creationId xmlns:a16="http://schemas.microsoft.com/office/drawing/2014/main" id="{FA05A78A-0AA6-28B9-CC3F-429DC8917C04}"/>
                </a:ext>
              </a:extLst>
            </p:cNvPr>
            <p:cNvPicPr>
              <a:picLocks noChangeAspect="1"/>
            </p:cNvPicPr>
            <p:nvPr/>
          </p:nvPicPr>
          <p:blipFill>
            <a:blip r:embed="rId3"/>
            <a:stretch>
              <a:fillRect/>
            </a:stretch>
          </p:blipFill>
          <p:spPr>
            <a:xfrm>
              <a:off x="8162406" y="1340768"/>
              <a:ext cx="3743847" cy="2010056"/>
            </a:xfrm>
            <a:prstGeom prst="rect">
              <a:avLst/>
            </a:prstGeom>
          </p:spPr>
        </p:pic>
        <p:pic>
          <p:nvPicPr>
            <p:cNvPr id="9" name="Picture 8">
              <a:extLst>
                <a:ext uri="{FF2B5EF4-FFF2-40B4-BE49-F238E27FC236}">
                  <a16:creationId xmlns:a16="http://schemas.microsoft.com/office/drawing/2014/main" id="{B61917F8-A52A-A565-1F41-AA040FC2F727}"/>
                </a:ext>
              </a:extLst>
            </p:cNvPr>
            <p:cNvPicPr>
              <a:picLocks noChangeAspect="1"/>
            </p:cNvPicPr>
            <p:nvPr/>
          </p:nvPicPr>
          <p:blipFill>
            <a:blip r:embed="rId4"/>
            <a:stretch>
              <a:fillRect/>
            </a:stretch>
          </p:blipFill>
          <p:spPr>
            <a:xfrm>
              <a:off x="8162406" y="4507232"/>
              <a:ext cx="3696216" cy="1476581"/>
            </a:xfrm>
            <a:prstGeom prst="rect">
              <a:avLst/>
            </a:prstGeom>
          </p:spPr>
        </p:pic>
        <p:sp>
          <p:nvSpPr>
            <p:cNvPr id="79" name="Rectangle 78">
              <a:extLst>
                <a:ext uri="{FF2B5EF4-FFF2-40B4-BE49-F238E27FC236}">
                  <a16:creationId xmlns:a16="http://schemas.microsoft.com/office/drawing/2014/main" id="{E108C80C-1606-74F3-FD47-305C3F21789C}"/>
                </a:ext>
              </a:extLst>
            </p:cNvPr>
            <p:cNvSpPr/>
            <p:nvPr/>
          </p:nvSpPr>
          <p:spPr>
            <a:xfrm>
              <a:off x="2440493" y="2581315"/>
              <a:ext cx="3401309" cy="170898"/>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476A3358-03F3-3E87-9849-46D7B5EE6CB3}"/>
                </a:ext>
              </a:extLst>
            </p:cNvPr>
            <p:cNvSpPr/>
            <p:nvPr/>
          </p:nvSpPr>
          <p:spPr>
            <a:xfrm>
              <a:off x="8374786" y="4908588"/>
              <a:ext cx="3401309" cy="615631"/>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E5BCEDF5-67B0-1E82-B217-9B23AF73AF1B}"/>
                </a:ext>
              </a:extLst>
            </p:cNvPr>
            <p:cNvSpPr/>
            <p:nvPr/>
          </p:nvSpPr>
          <p:spPr>
            <a:xfrm>
              <a:off x="2408731" y="2765361"/>
              <a:ext cx="3427237" cy="585463"/>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D295FE43-A538-5792-8617-DB95C148F0E8}"/>
                </a:ext>
              </a:extLst>
            </p:cNvPr>
            <p:cNvSpPr/>
            <p:nvPr/>
          </p:nvSpPr>
          <p:spPr>
            <a:xfrm>
              <a:off x="2434660" y="3892455"/>
              <a:ext cx="3407142" cy="373632"/>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861AFC0C-659E-C891-9393-CB1BA8A7B34E}"/>
                </a:ext>
              </a:extLst>
            </p:cNvPr>
            <p:cNvSpPr/>
            <p:nvPr/>
          </p:nvSpPr>
          <p:spPr>
            <a:xfrm>
              <a:off x="8368953" y="1734430"/>
              <a:ext cx="3407142" cy="1182914"/>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6" name="Straight Arrow Connector 85">
              <a:extLst>
                <a:ext uri="{FF2B5EF4-FFF2-40B4-BE49-F238E27FC236}">
                  <a16:creationId xmlns:a16="http://schemas.microsoft.com/office/drawing/2014/main" id="{C721BF66-B755-B2DD-3BB7-0CFBC8CD186D}"/>
                </a:ext>
              </a:extLst>
            </p:cNvPr>
            <p:cNvCxnSpPr>
              <a:cxnSpLocks/>
              <a:stCxn id="79" idx="3"/>
              <a:endCxn id="80" idx="1"/>
            </p:cNvCxnSpPr>
            <p:nvPr/>
          </p:nvCxnSpPr>
          <p:spPr>
            <a:xfrm>
              <a:off x="5841802" y="2666764"/>
              <a:ext cx="2532984" cy="2549640"/>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F0EA23A-E8E5-07E5-DD2F-B55462D1DE04}"/>
                </a:ext>
              </a:extLst>
            </p:cNvPr>
            <p:cNvCxnSpPr>
              <a:cxnSpLocks/>
              <a:stCxn id="81" idx="3"/>
              <a:endCxn id="83" idx="1"/>
            </p:cNvCxnSpPr>
            <p:nvPr/>
          </p:nvCxnSpPr>
          <p:spPr>
            <a:xfrm flipV="1">
              <a:off x="5835968" y="2325887"/>
              <a:ext cx="2532985" cy="732206"/>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0D58957-8762-1246-0F22-92AD83E89186}"/>
                </a:ext>
              </a:extLst>
            </p:cNvPr>
            <p:cNvCxnSpPr>
              <a:cxnSpLocks/>
              <a:stCxn id="82" idx="3"/>
              <a:endCxn id="83" idx="1"/>
            </p:cNvCxnSpPr>
            <p:nvPr/>
          </p:nvCxnSpPr>
          <p:spPr>
            <a:xfrm flipV="1">
              <a:off x="5841802" y="2325887"/>
              <a:ext cx="2527151" cy="1753384"/>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4F7B2D0-6E26-5DCA-F8AF-AEF8CB9BC6FD}"/>
                </a:ext>
              </a:extLst>
            </p:cNvPr>
            <p:cNvSpPr/>
            <p:nvPr/>
          </p:nvSpPr>
          <p:spPr>
            <a:xfrm>
              <a:off x="2434660" y="3708540"/>
              <a:ext cx="3401309" cy="170898"/>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03A6159-BD92-4439-FB39-687B5F16414C}"/>
                </a:ext>
              </a:extLst>
            </p:cNvPr>
            <p:cNvSpPr/>
            <p:nvPr/>
          </p:nvSpPr>
          <p:spPr>
            <a:xfrm>
              <a:off x="2440494" y="3350824"/>
              <a:ext cx="3395475" cy="187836"/>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B2EF6529-7B3F-32FD-9D42-0E9F34DF827E}"/>
                </a:ext>
              </a:extLst>
            </p:cNvPr>
            <p:cNvCxnSpPr>
              <a:cxnSpLocks/>
              <a:stCxn id="21" idx="3"/>
              <a:endCxn id="80" idx="1"/>
            </p:cNvCxnSpPr>
            <p:nvPr/>
          </p:nvCxnSpPr>
          <p:spPr>
            <a:xfrm>
              <a:off x="5835969" y="3444742"/>
              <a:ext cx="2538817" cy="1771662"/>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EA9654-B845-36AE-4EAB-0EA89E35690E}"/>
                </a:ext>
              </a:extLst>
            </p:cNvPr>
            <p:cNvCxnSpPr>
              <a:cxnSpLocks/>
              <a:stCxn id="20" idx="3"/>
              <a:endCxn id="80" idx="1"/>
            </p:cNvCxnSpPr>
            <p:nvPr/>
          </p:nvCxnSpPr>
          <p:spPr>
            <a:xfrm>
              <a:off x="5835969" y="3793989"/>
              <a:ext cx="2538817" cy="1422415"/>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90EFFCD-B96E-7672-045C-147298A9811E}"/>
                </a:ext>
              </a:extLst>
            </p:cNvPr>
            <p:cNvSpPr/>
            <p:nvPr/>
          </p:nvSpPr>
          <p:spPr>
            <a:xfrm>
              <a:off x="2418778" y="3515104"/>
              <a:ext cx="3407142" cy="187836"/>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CECC8B82-C6AC-8CB2-9770-A60DD8872141}"/>
                </a:ext>
              </a:extLst>
            </p:cNvPr>
            <p:cNvCxnSpPr>
              <a:cxnSpLocks/>
              <a:stCxn id="39" idx="3"/>
              <a:endCxn id="83" idx="1"/>
            </p:cNvCxnSpPr>
            <p:nvPr/>
          </p:nvCxnSpPr>
          <p:spPr>
            <a:xfrm flipV="1">
              <a:off x="5825920" y="2325887"/>
              <a:ext cx="2543033" cy="1283135"/>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2538DE1-693D-AB0E-5C42-A43494F43089}"/>
                </a:ext>
              </a:extLst>
            </p:cNvPr>
            <p:cNvSpPr/>
            <p:nvPr/>
          </p:nvSpPr>
          <p:spPr>
            <a:xfrm>
              <a:off x="2440493" y="2374281"/>
              <a:ext cx="3401309" cy="170898"/>
            </a:xfrm>
            <a:prstGeom prst="rect">
              <a:avLst/>
            </a:prstGeom>
            <a:solidFill>
              <a:schemeClr val="accent1">
                <a:lumMod val="50000"/>
                <a:alpha val="30196"/>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B38FD2FE-EA62-F8FF-1317-47E0D308A90A}"/>
                </a:ext>
              </a:extLst>
            </p:cNvPr>
            <p:cNvCxnSpPr>
              <a:cxnSpLocks/>
              <a:stCxn id="54" idx="3"/>
              <a:endCxn id="60" idx="1"/>
            </p:cNvCxnSpPr>
            <p:nvPr/>
          </p:nvCxnSpPr>
          <p:spPr>
            <a:xfrm flipV="1">
              <a:off x="5841802" y="1640512"/>
              <a:ext cx="2538281" cy="819218"/>
            </a:xfrm>
            <a:prstGeom prst="straightConnector1">
              <a:avLst/>
            </a:prstGeom>
            <a:ln w="254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4BAD88-1B4E-3E33-79B6-0B0DE35FDB77}"/>
                </a:ext>
              </a:extLst>
            </p:cNvPr>
            <p:cNvCxnSpPr>
              <a:cxnSpLocks/>
              <a:stCxn id="54" idx="3"/>
              <a:endCxn id="63" idx="1"/>
            </p:cNvCxnSpPr>
            <p:nvPr/>
          </p:nvCxnSpPr>
          <p:spPr>
            <a:xfrm>
              <a:off x="5841802" y="2459730"/>
              <a:ext cx="2527151" cy="2345341"/>
            </a:xfrm>
            <a:prstGeom prst="straightConnector1">
              <a:avLst/>
            </a:prstGeom>
            <a:ln w="254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1C165FB-07C2-A506-C74E-2CD853C40D3A}"/>
                </a:ext>
              </a:extLst>
            </p:cNvPr>
            <p:cNvSpPr/>
            <p:nvPr/>
          </p:nvSpPr>
          <p:spPr>
            <a:xfrm>
              <a:off x="8380083" y="1555063"/>
              <a:ext cx="3401309" cy="170898"/>
            </a:xfrm>
            <a:prstGeom prst="rect">
              <a:avLst/>
            </a:prstGeom>
            <a:solidFill>
              <a:schemeClr val="accent1">
                <a:lumMod val="50000"/>
                <a:alpha val="30196"/>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125D62A-1A00-F79F-163C-0124DCE8E13F}"/>
                </a:ext>
              </a:extLst>
            </p:cNvPr>
            <p:cNvSpPr/>
            <p:nvPr/>
          </p:nvSpPr>
          <p:spPr>
            <a:xfrm>
              <a:off x="8368953" y="4719622"/>
              <a:ext cx="3401309" cy="170898"/>
            </a:xfrm>
            <a:prstGeom prst="rect">
              <a:avLst/>
            </a:prstGeom>
            <a:solidFill>
              <a:schemeClr val="accent1">
                <a:lumMod val="50000"/>
                <a:alpha val="30196"/>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4768BA9C-C84A-B8F0-3930-C63513AFBE71}"/>
              </a:ext>
            </a:extLst>
          </p:cNvPr>
          <p:cNvSpPr txBox="1"/>
          <p:nvPr/>
        </p:nvSpPr>
        <p:spPr>
          <a:xfrm>
            <a:off x="1139554" y="5067795"/>
            <a:ext cx="6120244" cy="1200329"/>
          </a:xfrm>
          <a:prstGeom prst="rect">
            <a:avLst/>
          </a:prstGeom>
          <a:noFill/>
        </p:spPr>
        <p:txBody>
          <a:bodyPr wrap="square">
            <a:spAutoFit/>
          </a:bodyPr>
          <a:lstStyle/>
          <a:p>
            <a:r>
              <a:rPr lang="en-GB" dirty="0"/>
              <a:t>Typically:</a:t>
            </a:r>
          </a:p>
          <a:p>
            <a:pPr marL="285750" indent="-285750">
              <a:buFont typeface="Arial" panose="020B0604020202020204" pitchFamily="34" charset="0"/>
              <a:buChar char="•"/>
            </a:pPr>
            <a:r>
              <a:rPr lang="en-GB" dirty="0"/>
              <a:t>The column heading row is in ALL output tables.</a:t>
            </a:r>
          </a:p>
          <a:p>
            <a:pPr marL="742950" lvl="1" indent="-285750">
              <a:buFont typeface="Arial" panose="020B0604020202020204" pitchFamily="34" charset="0"/>
              <a:buChar char="•"/>
            </a:pPr>
            <a:r>
              <a:rPr lang="en-GB" dirty="0"/>
              <a:t>The output tables all have the same format</a:t>
            </a:r>
          </a:p>
          <a:p>
            <a:pPr marL="285750" indent="-285750">
              <a:buFont typeface="Arial" panose="020B0604020202020204" pitchFamily="34" charset="0"/>
              <a:buChar char="•"/>
            </a:pPr>
            <a:r>
              <a:rPr lang="en-GB" dirty="0"/>
              <a:t>All rows are in one or other of the split tables.</a:t>
            </a:r>
          </a:p>
        </p:txBody>
      </p:sp>
    </p:spTree>
    <p:extLst>
      <p:ext uri="{BB962C8B-B14F-4D97-AF65-F5344CB8AC3E}">
        <p14:creationId xmlns:p14="http://schemas.microsoft.com/office/powerpoint/2010/main" val="4118374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5A5B4-2863-B907-D17A-70A6D9491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C4D960-DE22-26FA-68CB-30771B194B73}"/>
              </a:ext>
            </a:extLst>
          </p:cNvPr>
          <p:cNvSpPr>
            <a:spLocks noGrp="1"/>
          </p:cNvSpPr>
          <p:nvPr>
            <p:ph type="title"/>
          </p:nvPr>
        </p:nvSpPr>
        <p:spPr/>
        <p:txBody>
          <a:bodyPr/>
          <a:lstStyle/>
          <a:p>
            <a:r>
              <a:rPr lang="en-GB" dirty="0"/>
              <a:t>Implicit foreign key </a:t>
            </a:r>
            <a:r>
              <a:rPr lang="en-GB" dirty="0" err="1"/>
              <a:t>bie-ise</a:t>
            </a:r>
            <a:r>
              <a:rPr lang="en-GB" dirty="0"/>
              <a:t> pattern – stage 1 – add </a:t>
            </a:r>
            <a:r>
              <a:rPr lang="en-GB" dirty="0" err="1"/>
              <a:t>bie_ids</a:t>
            </a:r>
            <a:endParaRPr lang="en-GB" dirty="0"/>
          </a:p>
        </p:txBody>
      </p:sp>
      <p:sp>
        <p:nvSpPr>
          <p:cNvPr id="3" name="Slide Number Placeholder 2">
            <a:extLst>
              <a:ext uri="{FF2B5EF4-FFF2-40B4-BE49-F238E27FC236}">
                <a16:creationId xmlns:a16="http://schemas.microsoft.com/office/drawing/2014/main" id="{03C78503-FF26-9335-1F1C-2707802A595B}"/>
              </a:ext>
            </a:extLst>
          </p:cNvPr>
          <p:cNvSpPr>
            <a:spLocks noGrp="1"/>
          </p:cNvSpPr>
          <p:nvPr>
            <p:ph type="sldNum" sz="quarter" idx="10"/>
          </p:nvPr>
        </p:nvSpPr>
        <p:spPr/>
        <p:txBody>
          <a:bodyPr/>
          <a:lstStyle/>
          <a:p>
            <a:pPr>
              <a:defRPr/>
            </a:pPr>
            <a:fld id="{5BB4BE56-62DA-4504-B58B-A51906D16A6E}" type="slidenum">
              <a:rPr lang="en-GB" smtClean="0"/>
              <a:pPr>
                <a:defRPr/>
              </a:pPr>
              <a:t>78</a:t>
            </a:fld>
            <a:endParaRPr lang="en-GB" dirty="0"/>
          </a:p>
        </p:txBody>
      </p:sp>
      <p:grpSp>
        <p:nvGrpSpPr>
          <p:cNvPr id="4" name="Group 3">
            <a:extLst>
              <a:ext uri="{FF2B5EF4-FFF2-40B4-BE49-F238E27FC236}">
                <a16:creationId xmlns:a16="http://schemas.microsoft.com/office/drawing/2014/main" id="{E15A4C93-F671-7B02-7702-D8F17A67F483}"/>
              </a:ext>
            </a:extLst>
          </p:cNvPr>
          <p:cNvGrpSpPr/>
          <p:nvPr/>
        </p:nvGrpSpPr>
        <p:grpSpPr>
          <a:xfrm>
            <a:off x="1631504" y="1196752"/>
            <a:ext cx="10204588" cy="5193205"/>
            <a:chOff x="703077" y="1230034"/>
            <a:chExt cx="10204588" cy="5193205"/>
          </a:xfrm>
        </p:grpSpPr>
        <p:pic>
          <p:nvPicPr>
            <p:cNvPr id="49" name="Picture 48">
              <a:extLst>
                <a:ext uri="{FF2B5EF4-FFF2-40B4-BE49-F238E27FC236}">
                  <a16:creationId xmlns:a16="http://schemas.microsoft.com/office/drawing/2014/main" id="{71C9382C-DD01-5A7B-F11E-AB603C2AC8C2}"/>
                </a:ext>
              </a:extLst>
            </p:cNvPr>
            <p:cNvPicPr>
              <a:picLocks noChangeAspect="1"/>
            </p:cNvPicPr>
            <p:nvPr/>
          </p:nvPicPr>
          <p:blipFill>
            <a:blip r:embed="rId2"/>
            <a:stretch>
              <a:fillRect/>
            </a:stretch>
          </p:blipFill>
          <p:spPr>
            <a:xfrm>
              <a:off x="7830661" y="2137098"/>
              <a:ext cx="3077004" cy="1724266"/>
            </a:xfrm>
            <a:prstGeom prst="rect">
              <a:avLst/>
            </a:prstGeom>
          </p:spPr>
        </p:pic>
        <p:pic>
          <p:nvPicPr>
            <p:cNvPr id="51" name="Picture 50">
              <a:extLst>
                <a:ext uri="{FF2B5EF4-FFF2-40B4-BE49-F238E27FC236}">
                  <a16:creationId xmlns:a16="http://schemas.microsoft.com/office/drawing/2014/main" id="{F42389B0-55F7-F8FC-F584-1032236CCBB3}"/>
                </a:ext>
              </a:extLst>
            </p:cNvPr>
            <p:cNvPicPr>
              <a:picLocks noChangeAspect="1"/>
            </p:cNvPicPr>
            <p:nvPr/>
          </p:nvPicPr>
          <p:blipFill>
            <a:blip r:embed="rId3"/>
            <a:stretch>
              <a:fillRect/>
            </a:stretch>
          </p:blipFill>
          <p:spPr>
            <a:xfrm>
              <a:off x="703077" y="1230034"/>
              <a:ext cx="6201640" cy="1686160"/>
            </a:xfrm>
            <a:prstGeom prst="rect">
              <a:avLst/>
            </a:prstGeom>
          </p:spPr>
        </p:pic>
        <p:pic>
          <p:nvPicPr>
            <p:cNvPr id="53" name="Picture 52">
              <a:extLst>
                <a:ext uri="{FF2B5EF4-FFF2-40B4-BE49-F238E27FC236}">
                  <a16:creationId xmlns:a16="http://schemas.microsoft.com/office/drawing/2014/main" id="{459820E2-9BC9-F854-8AA7-DFA4191A8728}"/>
                </a:ext>
              </a:extLst>
            </p:cNvPr>
            <p:cNvPicPr>
              <a:picLocks noChangeAspect="1"/>
            </p:cNvPicPr>
            <p:nvPr/>
          </p:nvPicPr>
          <p:blipFill>
            <a:blip r:embed="rId4"/>
            <a:stretch>
              <a:fillRect/>
            </a:stretch>
          </p:blipFill>
          <p:spPr>
            <a:xfrm>
              <a:off x="797128" y="4775184"/>
              <a:ext cx="9935962" cy="1648055"/>
            </a:xfrm>
            <a:prstGeom prst="rect">
              <a:avLst/>
            </a:prstGeom>
          </p:spPr>
        </p:pic>
        <p:sp>
          <p:nvSpPr>
            <p:cNvPr id="79" name="Rectangle 78">
              <a:extLst>
                <a:ext uri="{FF2B5EF4-FFF2-40B4-BE49-F238E27FC236}">
                  <a16:creationId xmlns:a16="http://schemas.microsoft.com/office/drawing/2014/main" id="{EB4FF9E1-32E4-ADE5-3CAC-9A6B1E04CDD4}"/>
                </a:ext>
              </a:extLst>
            </p:cNvPr>
            <p:cNvSpPr/>
            <p:nvPr/>
          </p:nvSpPr>
          <p:spPr>
            <a:xfrm>
              <a:off x="7968208" y="2743155"/>
              <a:ext cx="1126779" cy="173039"/>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A3A0C676-4431-678B-AFF6-478A7DCAB283}"/>
                </a:ext>
              </a:extLst>
            </p:cNvPr>
            <p:cNvSpPr/>
            <p:nvPr/>
          </p:nvSpPr>
          <p:spPr>
            <a:xfrm>
              <a:off x="6129628" y="1581145"/>
              <a:ext cx="736083" cy="261363"/>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93C9562-F57B-5060-FB01-AC7FBC157031}"/>
                </a:ext>
              </a:extLst>
            </p:cNvPr>
            <p:cNvSpPr/>
            <p:nvPr/>
          </p:nvSpPr>
          <p:spPr>
            <a:xfrm>
              <a:off x="9912424" y="2735326"/>
              <a:ext cx="948606" cy="188695"/>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6" name="Straight Arrow Connector 85">
              <a:extLst>
                <a:ext uri="{FF2B5EF4-FFF2-40B4-BE49-F238E27FC236}">
                  <a16:creationId xmlns:a16="http://schemas.microsoft.com/office/drawing/2014/main" id="{B2C55939-950A-DF28-A426-0EE7218B4C21}"/>
                </a:ext>
              </a:extLst>
            </p:cNvPr>
            <p:cNvCxnSpPr>
              <a:cxnSpLocks/>
              <a:stCxn id="79" idx="2"/>
              <a:endCxn id="31" idx="0"/>
            </p:cNvCxnSpPr>
            <p:nvPr/>
          </p:nvCxnSpPr>
          <p:spPr>
            <a:xfrm>
              <a:off x="8531598" y="2916194"/>
              <a:ext cx="1103002" cy="2274905"/>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E034D70-72AA-A7AA-EF3F-CBC514507AAC}"/>
                </a:ext>
              </a:extLst>
            </p:cNvPr>
            <p:cNvCxnSpPr>
              <a:cxnSpLocks/>
              <a:stCxn id="81" idx="3"/>
              <a:endCxn id="83" idx="1"/>
            </p:cNvCxnSpPr>
            <p:nvPr/>
          </p:nvCxnSpPr>
          <p:spPr>
            <a:xfrm>
              <a:off x="6865711" y="1711827"/>
              <a:ext cx="3046713" cy="1117847"/>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5FBA24F-B6F9-80AB-019E-68613F4C5725}"/>
                </a:ext>
              </a:extLst>
            </p:cNvPr>
            <p:cNvSpPr/>
            <p:nvPr/>
          </p:nvSpPr>
          <p:spPr>
            <a:xfrm>
              <a:off x="9048328" y="5191099"/>
              <a:ext cx="1172543" cy="215213"/>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1A4E8AF1-E7CF-5852-B0D3-511A6E1A4096}"/>
                </a:ext>
              </a:extLst>
            </p:cNvPr>
            <p:cNvSpPr txBox="1"/>
            <p:nvPr/>
          </p:nvSpPr>
          <p:spPr>
            <a:xfrm>
              <a:off x="8154393" y="4138995"/>
              <a:ext cx="1214770" cy="461665"/>
            </a:xfrm>
            <a:prstGeom prst="rect">
              <a:avLst/>
            </a:prstGeom>
            <a:noFill/>
          </p:spPr>
          <p:txBody>
            <a:bodyPr wrap="square" rtlCol="0">
              <a:spAutoFit/>
            </a:bodyPr>
            <a:lstStyle/>
            <a:p>
              <a:r>
                <a:rPr lang="en-US" sz="1200" dirty="0"/>
                <a:t>Add </a:t>
              </a:r>
              <a:r>
                <a:rPr lang="en-US" sz="1200" dirty="0" err="1"/>
                <a:t>bie</a:t>
              </a:r>
              <a:r>
                <a:rPr lang="en-US" sz="1200" dirty="0"/>
                <a:t> id to new column</a:t>
              </a:r>
            </a:p>
          </p:txBody>
        </p:sp>
        <p:sp>
          <p:nvSpPr>
            <p:cNvPr id="98" name="TextBox 97">
              <a:extLst>
                <a:ext uri="{FF2B5EF4-FFF2-40B4-BE49-F238E27FC236}">
                  <a16:creationId xmlns:a16="http://schemas.microsoft.com/office/drawing/2014/main" id="{CD5E9240-4AF2-8E54-7FEF-5AB8DDF7A48A}"/>
                </a:ext>
              </a:extLst>
            </p:cNvPr>
            <p:cNvSpPr txBox="1"/>
            <p:nvPr/>
          </p:nvSpPr>
          <p:spPr>
            <a:xfrm>
              <a:off x="7161960" y="1410481"/>
              <a:ext cx="2102391" cy="461665"/>
            </a:xfrm>
            <a:prstGeom prst="rect">
              <a:avLst/>
            </a:prstGeom>
            <a:noFill/>
          </p:spPr>
          <p:txBody>
            <a:bodyPr wrap="square" rtlCol="0">
              <a:spAutoFit/>
            </a:bodyPr>
            <a:lstStyle/>
            <a:p>
              <a:r>
                <a:rPr lang="en-US" sz="1200" dirty="0"/>
                <a:t>Match the value in the </a:t>
              </a:r>
              <a:r>
                <a:rPr lang="en-GB" sz="1200" dirty="0"/>
                <a:t>Foreign table</a:t>
              </a:r>
              <a:r>
                <a:rPr lang="en-US" sz="1200" dirty="0"/>
                <a:t> </a:t>
              </a:r>
            </a:p>
          </p:txBody>
        </p:sp>
      </p:grpSp>
      <p:sp>
        <p:nvSpPr>
          <p:cNvPr id="6" name="TextBox 5">
            <a:extLst>
              <a:ext uri="{FF2B5EF4-FFF2-40B4-BE49-F238E27FC236}">
                <a16:creationId xmlns:a16="http://schemas.microsoft.com/office/drawing/2014/main" id="{930FC013-58CF-22A7-B380-ECCE4881F2B2}"/>
              </a:ext>
            </a:extLst>
          </p:cNvPr>
          <p:cNvSpPr txBox="1"/>
          <p:nvPr/>
        </p:nvSpPr>
        <p:spPr>
          <a:xfrm>
            <a:off x="1775520" y="3260097"/>
            <a:ext cx="6120244" cy="646331"/>
          </a:xfrm>
          <a:prstGeom prst="rect">
            <a:avLst/>
          </a:prstGeom>
          <a:noFill/>
        </p:spPr>
        <p:txBody>
          <a:bodyPr wrap="square">
            <a:spAutoFit/>
          </a:bodyPr>
          <a:lstStyle/>
          <a:p>
            <a:r>
              <a:rPr lang="en-GB" dirty="0"/>
              <a:t>Some columns will be foreign keys</a:t>
            </a:r>
          </a:p>
          <a:p>
            <a:r>
              <a:rPr lang="en-GB" dirty="0"/>
              <a:t>This needs to be made explicit</a:t>
            </a:r>
          </a:p>
        </p:txBody>
      </p:sp>
    </p:spTree>
    <p:extLst>
      <p:ext uri="{BB962C8B-B14F-4D97-AF65-F5344CB8AC3E}">
        <p14:creationId xmlns:p14="http://schemas.microsoft.com/office/powerpoint/2010/main" val="2090067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C2C5C-EEF5-8E25-1457-897DA8BD0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1DC57-D89D-C1BE-5336-436E642A76EE}"/>
              </a:ext>
            </a:extLst>
          </p:cNvPr>
          <p:cNvSpPr>
            <a:spLocks noGrp="1"/>
          </p:cNvSpPr>
          <p:nvPr>
            <p:ph type="title"/>
          </p:nvPr>
        </p:nvSpPr>
        <p:spPr/>
        <p:txBody>
          <a:bodyPr/>
          <a:lstStyle/>
          <a:p>
            <a:r>
              <a:rPr lang="en-GB" dirty="0"/>
              <a:t>Implicit foreign key </a:t>
            </a:r>
            <a:r>
              <a:rPr lang="en-GB" dirty="0" err="1"/>
              <a:t>bie-ise</a:t>
            </a:r>
            <a:r>
              <a:rPr lang="en-GB" dirty="0"/>
              <a:t> pattern – stage 2 – remove original columns</a:t>
            </a:r>
          </a:p>
        </p:txBody>
      </p:sp>
      <p:sp>
        <p:nvSpPr>
          <p:cNvPr id="3" name="Slide Number Placeholder 2">
            <a:extLst>
              <a:ext uri="{FF2B5EF4-FFF2-40B4-BE49-F238E27FC236}">
                <a16:creationId xmlns:a16="http://schemas.microsoft.com/office/drawing/2014/main" id="{AC850ED9-2B96-F47F-1482-CF12E5E26EC3}"/>
              </a:ext>
            </a:extLst>
          </p:cNvPr>
          <p:cNvSpPr>
            <a:spLocks noGrp="1"/>
          </p:cNvSpPr>
          <p:nvPr>
            <p:ph type="sldNum" sz="quarter" idx="10"/>
          </p:nvPr>
        </p:nvSpPr>
        <p:spPr/>
        <p:txBody>
          <a:bodyPr/>
          <a:lstStyle/>
          <a:p>
            <a:pPr>
              <a:defRPr/>
            </a:pPr>
            <a:fld id="{5BB4BE56-62DA-4504-B58B-A51906D16A6E}" type="slidenum">
              <a:rPr lang="en-GB" smtClean="0"/>
              <a:pPr>
                <a:defRPr/>
              </a:pPr>
              <a:t>79</a:t>
            </a:fld>
            <a:endParaRPr lang="en-GB" dirty="0"/>
          </a:p>
        </p:txBody>
      </p:sp>
      <p:pic>
        <p:nvPicPr>
          <p:cNvPr id="53" name="Picture 52">
            <a:extLst>
              <a:ext uri="{FF2B5EF4-FFF2-40B4-BE49-F238E27FC236}">
                <a16:creationId xmlns:a16="http://schemas.microsoft.com/office/drawing/2014/main" id="{3BB9D584-9DEB-719B-F9F4-CF16B3F3FB62}"/>
              </a:ext>
            </a:extLst>
          </p:cNvPr>
          <p:cNvPicPr>
            <a:picLocks noChangeAspect="1"/>
          </p:cNvPicPr>
          <p:nvPr/>
        </p:nvPicPr>
        <p:blipFill>
          <a:blip r:embed="rId2"/>
          <a:stretch>
            <a:fillRect/>
          </a:stretch>
        </p:blipFill>
        <p:spPr>
          <a:xfrm>
            <a:off x="1548869" y="1628800"/>
            <a:ext cx="9935962" cy="1648055"/>
          </a:xfrm>
          <a:prstGeom prst="rect">
            <a:avLst/>
          </a:prstGeom>
        </p:spPr>
      </p:pic>
      <p:pic>
        <p:nvPicPr>
          <p:cNvPr id="10" name="Picture 9">
            <a:extLst>
              <a:ext uri="{FF2B5EF4-FFF2-40B4-BE49-F238E27FC236}">
                <a16:creationId xmlns:a16="http://schemas.microsoft.com/office/drawing/2014/main" id="{3BC027B4-EB7A-CEE3-5060-209FF0B6FA29}"/>
              </a:ext>
            </a:extLst>
          </p:cNvPr>
          <p:cNvPicPr>
            <a:picLocks noChangeAspect="1"/>
          </p:cNvPicPr>
          <p:nvPr/>
        </p:nvPicPr>
        <p:blipFill>
          <a:blip r:embed="rId3"/>
          <a:stretch>
            <a:fillRect/>
          </a:stretch>
        </p:blipFill>
        <p:spPr>
          <a:xfrm>
            <a:off x="2063552" y="4365104"/>
            <a:ext cx="7240010" cy="1476581"/>
          </a:xfrm>
          <a:prstGeom prst="rect">
            <a:avLst/>
          </a:prstGeom>
        </p:spPr>
      </p:pic>
      <p:sp>
        <p:nvSpPr>
          <p:cNvPr id="11" name="Multiplication Sign 10">
            <a:extLst>
              <a:ext uri="{FF2B5EF4-FFF2-40B4-BE49-F238E27FC236}">
                <a16:creationId xmlns:a16="http://schemas.microsoft.com/office/drawing/2014/main" id="{0FF72301-C90B-A4BA-4411-C7ACEAFA6522}"/>
              </a:ext>
            </a:extLst>
          </p:cNvPr>
          <p:cNvSpPr/>
          <p:nvPr/>
        </p:nvSpPr>
        <p:spPr>
          <a:xfrm>
            <a:off x="5087888" y="1484784"/>
            <a:ext cx="914400" cy="914400"/>
          </a:xfrm>
          <a:prstGeom prst="mathMultiply">
            <a:avLst>
              <a:gd name="adj1" fmla="val 1018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4CE23FB3-F278-2ADF-F4DF-D5130DE94087}"/>
              </a:ext>
            </a:extLst>
          </p:cNvPr>
          <p:cNvSpPr/>
          <p:nvPr/>
        </p:nvSpPr>
        <p:spPr>
          <a:xfrm>
            <a:off x="7104112" y="1484784"/>
            <a:ext cx="914400" cy="914400"/>
          </a:xfrm>
          <a:prstGeom prst="mathMultiply">
            <a:avLst>
              <a:gd name="adj1" fmla="val 1018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CB939C91-84F0-75BE-4DE9-4F9D548A33B7}"/>
              </a:ext>
            </a:extLst>
          </p:cNvPr>
          <p:cNvSpPr/>
          <p:nvPr/>
        </p:nvSpPr>
        <p:spPr>
          <a:xfrm>
            <a:off x="8904312" y="1484784"/>
            <a:ext cx="914400" cy="914400"/>
          </a:xfrm>
          <a:prstGeom prst="mathMultiply">
            <a:avLst>
              <a:gd name="adj1" fmla="val 1018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A83D8CCE-0D1B-3EB9-30AF-186B1237BA77}"/>
              </a:ext>
            </a:extLst>
          </p:cNvPr>
          <p:cNvSpPr/>
          <p:nvPr/>
        </p:nvSpPr>
        <p:spPr>
          <a:xfrm>
            <a:off x="5683557" y="3453897"/>
            <a:ext cx="484632" cy="7671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522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5376-B6E1-6ECE-1972-A96556D8A849}"/>
              </a:ext>
            </a:extLst>
          </p:cNvPr>
          <p:cNvSpPr>
            <a:spLocks noGrp="1"/>
          </p:cNvSpPr>
          <p:nvPr>
            <p:ph type="ctrTitle"/>
          </p:nvPr>
        </p:nvSpPr>
        <p:spPr>
          <a:xfrm>
            <a:off x="2063751" y="2391024"/>
            <a:ext cx="9787467" cy="1470025"/>
          </a:xfrm>
        </p:spPr>
        <p:txBody>
          <a:bodyPr/>
          <a:lstStyle/>
          <a:p>
            <a:r>
              <a:rPr lang="en-GB" dirty="0"/>
              <a:t>LOAD: Structured Data Table Migration</a:t>
            </a:r>
          </a:p>
        </p:txBody>
      </p:sp>
      <p:sp>
        <p:nvSpPr>
          <p:cNvPr id="5" name="Subtitle 4">
            <a:extLst>
              <a:ext uri="{FF2B5EF4-FFF2-40B4-BE49-F238E27FC236}">
                <a16:creationId xmlns:a16="http://schemas.microsoft.com/office/drawing/2014/main" id="{ECF4207D-2F4F-3283-2723-39E5CDC887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542675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D4DE0-890C-2DD7-B24F-CC00976B3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C0BE7-31EE-B1A7-851C-5BD94751A23A}"/>
              </a:ext>
            </a:extLst>
          </p:cNvPr>
          <p:cNvSpPr>
            <a:spLocks noGrp="1"/>
          </p:cNvSpPr>
          <p:nvPr>
            <p:ph type="title"/>
          </p:nvPr>
        </p:nvSpPr>
        <p:spPr/>
        <p:txBody>
          <a:bodyPr/>
          <a:lstStyle/>
          <a:p>
            <a:r>
              <a:rPr lang="en-GB" dirty="0"/>
              <a:t>Table-Column heading pushdown pattern</a:t>
            </a:r>
          </a:p>
        </p:txBody>
      </p:sp>
      <p:sp>
        <p:nvSpPr>
          <p:cNvPr id="3" name="Slide Number Placeholder 2">
            <a:extLst>
              <a:ext uri="{FF2B5EF4-FFF2-40B4-BE49-F238E27FC236}">
                <a16:creationId xmlns:a16="http://schemas.microsoft.com/office/drawing/2014/main" id="{0B985881-C2E0-208E-032F-FFABC5769817}"/>
              </a:ext>
            </a:extLst>
          </p:cNvPr>
          <p:cNvSpPr>
            <a:spLocks noGrp="1"/>
          </p:cNvSpPr>
          <p:nvPr>
            <p:ph type="sldNum" sz="quarter" idx="10"/>
          </p:nvPr>
        </p:nvSpPr>
        <p:spPr/>
        <p:txBody>
          <a:bodyPr/>
          <a:lstStyle/>
          <a:p>
            <a:pPr>
              <a:defRPr/>
            </a:pPr>
            <a:fld id="{5BB4BE56-62DA-4504-B58B-A51906D16A6E}" type="slidenum">
              <a:rPr lang="en-GB" smtClean="0"/>
              <a:pPr>
                <a:defRPr/>
              </a:pPr>
              <a:t>80</a:t>
            </a:fld>
            <a:endParaRPr lang="en-GB" dirty="0"/>
          </a:p>
        </p:txBody>
      </p:sp>
      <p:grpSp>
        <p:nvGrpSpPr>
          <p:cNvPr id="8" name="Group 7">
            <a:extLst>
              <a:ext uri="{FF2B5EF4-FFF2-40B4-BE49-F238E27FC236}">
                <a16:creationId xmlns:a16="http://schemas.microsoft.com/office/drawing/2014/main" id="{A52032E8-4817-7958-B8BA-FDC09D3AD0EB}"/>
              </a:ext>
            </a:extLst>
          </p:cNvPr>
          <p:cNvGrpSpPr/>
          <p:nvPr/>
        </p:nvGrpSpPr>
        <p:grpSpPr>
          <a:xfrm>
            <a:off x="2279576" y="1229664"/>
            <a:ext cx="9758620" cy="4398671"/>
            <a:chOff x="1358479" y="1711715"/>
            <a:chExt cx="9758620" cy="4398671"/>
          </a:xfrm>
        </p:grpSpPr>
        <p:pic>
          <p:nvPicPr>
            <p:cNvPr id="5" name="Picture 4">
              <a:extLst>
                <a:ext uri="{FF2B5EF4-FFF2-40B4-BE49-F238E27FC236}">
                  <a16:creationId xmlns:a16="http://schemas.microsoft.com/office/drawing/2014/main" id="{0D2A65C8-FB5F-61C8-3A57-5876909783F0}"/>
                </a:ext>
              </a:extLst>
            </p:cNvPr>
            <p:cNvPicPr>
              <a:picLocks noChangeAspect="1"/>
            </p:cNvPicPr>
            <p:nvPr/>
          </p:nvPicPr>
          <p:blipFill>
            <a:blip r:embed="rId2"/>
            <a:stretch>
              <a:fillRect/>
            </a:stretch>
          </p:blipFill>
          <p:spPr>
            <a:xfrm>
              <a:off x="1358479" y="3878799"/>
              <a:ext cx="2343477" cy="1428949"/>
            </a:xfrm>
            <a:prstGeom prst="rect">
              <a:avLst/>
            </a:prstGeom>
          </p:spPr>
        </p:pic>
        <p:pic>
          <p:nvPicPr>
            <p:cNvPr id="7" name="Picture 6">
              <a:extLst>
                <a:ext uri="{FF2B5EF4-FFF2-40B4-BE49-F238E27FC236}">
                  <a16:creationId xmlns:a16="http://schemas.microsoft.com/office/drawing/2014/main" id="{C2CF23D1-9BB8-3279-5823-F5147A44B080}"/>
                </a:ext>
              </a:extLst>
            </p:cNvPr>
            <p:cNvPicPr>
              <a:picLocks noChangeAspect="1"/>
            </p:cNvPicPr>
            <p:nvPr/>
          </p:nvPicPr>
          <p:blipFill>
            <a:blip r:embed="rId3"/>
            <a:stretch>
              <a:fillRect/>
            </a:stretch>
          </p:blipFill>
          <p:spPr>
            <a:xfrm>
              <a:off x="8207231" y="1946907"/>
              <a:ext cx="2286319" cy="1857634"/>
            </a:xfrm>
            <a:prstGeom prst="rect">
              <a:avLst/>
            </a:prstGeom>
          </p:spPr>
        </p:pic>
        <p:pic>
          <p:nvPicPr>
            <p:cNvPr id="9" name="Picture 8">
              <a:extLst>
                <a:ext uri="{FF2B5EF4-FFF2-40B4-BE49-F238E27FC236}">
                  <a16:creationId xmlns:a16="http://schemas.microsoft.com/office/drawing/2014/main" id="{9389C60A-61D5-2615-5AC4-36E6F872AF6B}"/>
                </a:ext>
              </a:extLst>
            </p:cNvPr>
            <p:cNvPicPr>
              <a:picLocks noChangeAspect="1"/>
            </p:cNvPicPr>
            <p:nvPr/>
          </p:nvPicPr>
          <p:blipFill>
            <a:blip r:embed="rId4"/>
            <a:stretch>
              <a:fillRect/>
            </a:stretch>
          </p:blipFill>
          <p:spPr>
            <a:xfrm>
              <a:off x="8392569" y="4290857"/>
              <a:ext cx="2724530" cy="1819529"/>
            </a:xfrm>
            <a:prstGeom prst="rect">
              <a:avLst/>
            </a:prstGeom>
          </p:spPr>
        </p:pic>
        <p:pic>
          <p:nvPicPr>
            <p:cNvPr id="11" name="Picture 10">
              <a:extLst>
                <a:ext uri="{FF2B5EF4-FFF2-40B4-BE49-F238E27FC236}">
                  <a16:creationId xmlns:a16="http://schemas.microsoft.com/office/drawing/2014/main" id="{DFAC79BE-87EB-B679-2227-36287EA8D88F}"/>
                </a:ext>
              </a:extLst>
            </p:cNvPr>
            <p:cNvPicPr>
              <a:picLocks noChangeAspect="1"/>
            </p:cNvPicPr>
            <p:nvPr/>
          </p:nvPicPr>
          <p:blipFill>
            <a:blip r:embed="rId5"/>
            <a:stretch>
              <a:fillRect/>
            </a:stretch>
          </p:blipFill>
          <p:spPr>
            <a:xfrm>
              <a:off x="1358479" y="1711715"/>
              <a:ext cx="2391109" cy="1876687"/>
            </a:xfrm>
            <a:prstGeom prst="rect">
              <a:avLst/>
            </a:prstGeom>
          </p:spPr>
        </p:pic>
        <p:sp>
          <p:nvSpPr>
            <p:cNvPr id="79" name="Rectangle 78">
              <a:extLst>
                <a:ext uri="{FF2B5EF4-FFF2-40B4-BE49-F238E27FC236}">
                  <a16:creationId xmlns:a16="http://schemas.microsoft.com/office/drawing/2014/main" id="{0C6BD47B-7F95-A973-7EF4-8DAFE9E8516A}"/>
                </a:ext>
              </a:extLst>
            </p:cNvPr>
            <p:cNvSpPr/>
            <p:nvPr/>
          </p:nvSpPr>
          <p:spPr>
            <a:xfrm>
              <a:off x="1617929" y="2357351"/>
              <a:ext cx="1983845" cy="162018"/>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85A74BA8-D967-26F3-E128-BD34B9EB89AD}"/>
                </a:ext>
              </a:extLst>
            </p:cNvPr>
            <p:cNvSpPr/>
            <p:nvPr/>
          </p:nvSpPr>
          <p:spPr>
            <a:xfrm>
              <a:off x="1613208" y="4301803"/>
              <a:ext cx="1098415" cy="522726"/>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4D0711ED-69B3-AEA2-5002-1263EE61DA16}"/>
                </a:ext>
              </a:extLst>
            </p:cNvPr>
            <p:cNvSpPr/>
            <p:nvPr/>
          </p:nvSpPr>
          <p:spPr>
            <a:xfrm>
              <a:off x="8414286" y="2916266"/>
              <a:ext cx="994082" cy="368718"/>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6" name="Straight Arrow Connector 85">
              <a:extLst>
                <a:ext uri="{FF2B5EF4-FFF2-40B4-BE49-F238E27FC236}">
                  <a16:creationId xmlns:a16="http://schemas.microsoft.com/office/drawing/2014/main" id="{D0D7747C-BACB-847E-8503-ED4FF1A9A327}"/>
                </a:ext>
              </a:extLst>
            </p:cNvPr>
            <p:cNvCxnSpPr>
              <a:cxnSpLocks/>
              <a:stCxn id="79" idx="3"/>
              <a:endCxn id="31" idx="1"/>
            </p:cNvCxnSpPr>
            <p:nvPr/>
          </p:nvCxnSpPr>
          <p:spPr>
            <a:xfrm>
              <a:off x="3601774" y="2438360"/>
              <a:ext cx="4790794" cy="367781"/>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ED6F385-2A83-BDA4-2160-E8446ABFD4F3}"/>
                </a:ext>
              </a:extLst>
            </p:cNvPr>
            <p:cNvCxnSpPr>
              <a:cxnSpLocks/>
              <a:stCxn id="81" idx="3"/>
              <a:endCxn id="83" idx="1"/>
            </p:cNvCxnSpPr>
            <p:nvPr/>
          </p:nvCxnSpPr>
          <p:spPr>
            <a:xfrm flipV="1">
              <a:off x="2711623" y="3100625"/>
              <a:ext cx="5702663" cy="1462541"/>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1D8F42-D258-51F1-62FB-543529DFDBC0}"/>
                </a:ext>
              </a:extLst>
            </p:cNvPr>
            <p:cNvSpPr/>
            <p:nvPr/>
          </p:nvSpPr>
          <p:spPr>
            <a:xfrm>
              <a:off x="8392568" y="2725132"/>
              <a:ext cx="1983845" cy="162018"/>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56DC3E97-6714-FA2A-39CC-256E124D4316}"/>
                </a:ext>
              </a:extLst>
            </p:cNvPr>
            <p:cNvSpPr txBox="1"/>
            <p:nvPr/>
          </p:nvSpPr>
          <p:spPr>
            <a:xfrm>
              <a:off x="5016977" y="2282587"/>
              <a:ext cx="1656184" cy="276999"/>
            </a:xfrm>
            <a:prstGeom prst="rect">
              <a:avLst/>
            </a:prstGeom>
            <a:noFill/>
          </p:spPr>
          <p:txBody>
            <a:bodyPr wrap="square" rtlCol="0">
              <a:spAutoFit/>
            </a:bodyPr>
            <a:lstStyle/>
            <a:p>
              <a:r>
                <a:rPr lang="en-US" sz="1200" dirty="0"/>
                <a:t>Add table to Objects</a:t>
              </a:r>
            </a:p>
          </p:txBody>
        </p:sp>
        <p:sp>
          <p:nvSpPr>
            <p:cNvPr id="43" name="TextBox 42">
              <a:extLst>
                <a:ext uri="{FF2B5EF4-FFF2-40B4-BE49-F238E27FC236}">
                  <a16:creationId xmlns:a16="http://schemas.microsoft.com/office/drawing/2014/main" id="{ED3A455A-C791-85DF-F3B1-2BA6C40A3730}"/>
                </a:ext>
              </a:extLst>
            </p:cNvPr>
            <p:cNvSpPr txBox="1"/>
            <p:nvPr/>
          </p:nvSpPr>
          <p:spPr>
            <a:xfrm>
              <a:off x="5096133" y="3321346"/>
              <a:ext cx="1656184" cy="276999"/>
            </a:xfrm>
            <a:prstGeom prst="rect">
              <a:avLst/>
            </a:prstGeom>
            <a:noFill/>
          </p:spPr>
          <p:txBody>
            <a:bodyPr wrap="square" rtlCol="0">
              <a:spAutoFit/>
            </a:bodyPr>
            <a:lstStyle/>
            <a:p>
              <a:r>
                <a:rPr lang="en-US" sz="1200" dirty="0"/>
                <a:t>Add row to Objects</a:t>
              </a:r>
            </a:p>
          </p:txBody>
        </p:sp>
        <p:sp>
          <p:nvSpPr>
            <p:cNvPr id="44" name="Rectangle 43">
              <a:extLst>
                <a:ext uri="{FF2B5EF4-FFF2-40B4-BE49-F238E27FC236}">
                  <a16:creationId xmlns:a16="http://schemas.microsoft.com/office/drawing/2014/main" id="{586F8325-A232-6F79-DAD2-411A6DB008FD}"/>
                </a:ext>
              </a:extLst>
            </p:cNvPr>
            <p:cNvSpPr/>
            <p:nvPr/>
          </p:nvSpPr>
          <p:spPr>
            <a:xfrm>
              <a:off x="9696400" y="4844843"/>
              <a:ext cx="994082" cy="368718"/>
            </a:xfrm>
            <a:prstGeom prst="rect">
              <a:avLst/>
            </a:prstGeom>
            <a:solidFill>
              <a:schemeClr val="accent5">
                <a:lumMod val="75000"/>
                <a:alpha val="30196"/>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AB85AE1-3B59-10C8-4CF8-54198DA45CD4}"/>
                </a:ext>
              </a:extLst>
            </p:cNvPr>
            <p:cNvSpPr/>
            <p:nvPr/>
          </p:nvSpPr>
          <p:spPr>
            <a:xfrm>
              <a:off x="8616281" y="4844842"/>
              <a:ext cx="994082" cy="368717"/>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5821BC62-83CD-1988-B893-BEDF50B46769}"/>
                </a:ext>
              </a:extLst>
            </p:cNvPr>
            <p:cNvSpPr txBox="1"/>
            <p:nvPr/>
          </p:nvSpPr>
          <p:spPr>
            <a:xfrm>
              <a:off x="6647021" y="4796957"/>
              <a:ext cx="1656184" cy="276999"/>
            </a:xfrm>
            <a:prstGeom prst="rect">
              <a:avLst/>
            </a:prstGeom>
            <a:noFill/>
          </p:spPr>
          <p:txBody>
            <a:bodyPr wrap="square" rtlCol="0">
              <a:spAutoFit/>
            </a:bodyPr>
            <a:lstStyle/>
            <a:p>
              <a:r>
                <a:rPr lang="en-US" sz="1200" dirty="0"/>
                <a:t>And add the relations</a:t>
              </a:r>
            </a:p>
          </p:txBody>
        </p:sp>
        <p:sp>
          <p:nvSpPr>
            <p:cNvPr id="4" name="Rectangle 3">
              <a:extLst>
                <a:ext uri="{FF2B5EF4-FFF2-40B4-BE49-F238E27FC236}">
                  <a16:creationId xmlns:a16="http://schemas.microsoft.com/office/drawing/2014/main" id="{556E2DF0-47D7-17A6-3715-CCA93081A053}"/>
                </a:ext>
              </a:extLst>
            </p:cNvPr>
            <p:cNvSpPr/>
            <p:nvPr/>
          </p:nvSpPr>
          <p:spPr>
            <a:xfrm>
              <a:off x="2711623" y="4998842"/>
              <a:ext cx="822668" cy="174956"/>
            </a:xfrm>
            <a:prstGeom prst="rect">
              <a:avLst/>
            </a:prstGeom>
            <a:solidFill>
              <a:schemeClr val="accent2">
                <a:lumMod val="40000"/>
                <a:lumOff val="60000"/>
                <a:alpha val="30196"/>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E737A7A6-C4E2-2BF1-0E8F-5C2577E3E5C4}"/>
                </a:ext>
              </a:extLst>
            </p:cNvPr>
            <p:cNvCxnSpPr>
              <a:cxnSpLocks/>
              <a:stCxn id="4" idx="0"/>
              <a:endCxn id="79" idx="2"/>
            </p:cNvCxnSpPr>
            <p:nvPr/>
          </p:nvCxnSpPr>
          <p:spPr>
            <a:xfrm flipH="1" flipV="1">
              <a:off x="2609852" y="2519369"/>
              <a:ext cx="513105" cy="2479473"/>
            </a:xfrm>
            <a:prstGeom prst="straightConnector1">
              <a:avLst/>
            </a:prstGeom>
            <a:ln w="25400">
              <a:solidFill>
                <a:schemeClr val="accent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5E71FBCD-3FAA-0EA0-D857-460D5A8CDCA9}"/>
              </a:ext>
            </a:extLst>
          </p:cNvPr>
          <p:cNvSpPr txBox="1"/>
          <p:nvPr/>
        </p:nvSpPr>
        <p:spPr>
          <a:xfrm>
            <a:off x="2275966" y="5127423"/>
            <a:ext cx="6120244" cy="646331"/>
          </a:xfrm>
          <a:prstGeom prst="rect">
            <a:avLst/>
          </a:prstGeom>
          <a:noFill/>
        </p:spPr>
        <p:txBody>
          <a:bodyPr wrap="square">
            <a:spAutoFit/>
          </a:bodyPr>
          <a:lstStyle/>
          <a:p>
            <a:r>
              <a:rPr lang="en-GB" dirty="0"/>
              <a:t>Tables and column headings can represent objects</a:t>
            </a:r>
            <a:br>
              <a:rPr lang="en-GB" dirty="0"/>
            </a:br>
            <a:r>
              <a:rPr lang="en-GB" dirty="0"/>
              <a:t>Useful to have these as rows in the domain.</a:t>
            </a:r>
          </a:p>
        </p:txBody>
      </p:sp>
    </p:spTree>
    <p:extLst>
      <p:ext uri="{BB962C8B-B14F-4D97-AF65-F5344CB8AC3E}">
        <p14:creationId xmlns:p14="http://schemas.microsoft.com/office/powerpoint/2010/main" val="2858578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9106-14E7-A896-A337-D731B6074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CF048-C41F-F022-25D4-6234EE3E36A8}"/>
              </a:ext>
            </a:extLst>
          </p:cNvPr>
          <p:cNvSpPr>
            <a:spLocks noGrp="1"/>
          </p:cNvSpPr>
          <p:nvPr>
            <p:ph type="ctrTitle"/>
          </p:nvPr>
        </p:nvSpPr>
        <p:spPr>
          <a:xfrm>
            <a:off x="2063751" y="2391024"/>
            <a:ext cx="9787467" cy="1470025"/>
          </a:xfrm>
        </p:spPr>
        <p:txBody>
          <a:bodyPr/>
          <a:lstStyle/>
          <a:p>
            <a:r>
              <a:rPr lang="en-GB" dirty="0"/>
              <a:t>BORO KNIME Data Pipeline</a:t>
            </a:r>
          </a:p>
        </p:txBody>
      </p:sp>
      <p:sp>
        <p:nvSpPr>
          <p:cNvPr id="4" name="Subtitle 3">
            <a:extLst>
              <a:ext uri="{FF2B5EF4-FFF2-40B4-BE49-F238E27FC236}">
                <a16:creationId xmlns:a16="http://schemas.microsoft.com/office/drawing/2014/main" id="{3596074B-E984-AD03-8BEE-36B4D8B851B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45417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B3744-DE5D-94CA-5ABF-83FBFFF2D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1FC7B-9622-57C5-7253-02B618A4E347}"/>
              </a:ext>
            </a:extLst>
          </p:cNvPr>
          <p:cNvSpPr>
            <a:spLocks noGrp="1"/>
          </p:cNvSpPr>
          <p:nvPr>
            <p:ph type="title"/>
          </p:nvPr>
        </p:nvSpPr>
        <p:spPr/>
        <p:txBody>
          <a:bodyPr/>
          <a:lstStyle/>
          <a:p>
            <a:r>
              <a:rPr lang="en-GB" dirty="0"/>
              <a:t>Practical problem process</a:t>
            </a:r>
          </a:p>
        </p:txBody>
      </p:sp>
      <p:sp>
        <p:nvSpPr>
          <p:cNvPr id="3" name="Slide Number Placeholder 2">
            <a:extLst>
              <a:ext uri="{FF2B5EF4-FFF2-40B4-BE49-F238E27FC236}">
                <a16:creationId xmlns:a16="http://schemas.microsoft.com/office/drawing/2014/main" id="{9940721F-014A-F5EE-10A8-DBE157D0DFC6}"/>
              </a:ext>
            </a:extLst>
          </p:cNvPr>
          <p:cNvSpPr>
            <a:spLocks noGrp="1"/>
          </p:cNvSpPr>
          <p:nvPr>
            <p:ph type="sldNum" sz="quarter" idx="10"/>
          </p:nvPr>
        </p:nvSpPr>
        <p:spPr/>
        <p:txBody>
          <a:bodyPr/>
          <a:lstStyle/>
          <a:p>
            <a:pPr>
              <a:defRPr/>
            </a:pPr>
            <a:fld id="{5BB4BE56-62DA-4504-B58B-A51906D16A6E}" type="slidenum">
              <a:rPr lang="en-GB" smtClean="0"/>
              <a:pPr>
                <a:defRPr/>
              </a:pPr>
              <a:t>82</a:t>
            </a:fld>
            <a:endParaRPr lang="en-GB" dirty="0"/>
          </a:p>
        </p:txBody>
      </p:sp>
      <p:sp>
        <p:nvSpPr>
          <p:cNvPr id="4" name="Freeform: Shape 3">
            <a:extLst>
              <a:ext uri="{FF2B5EF4-FFF2-40B4-BE49-F238E27FC236}">
                <a16:creationId xmlns:a16="http://schemas.microsoft.com/office/drawing/2014/main" id="{1C576980-570C-9E24-F408-AEFA46A23B51}"/>
              </a:ext>
            </a:extLst>
          </p:cNvPr>
          <p:cNvSpPr/>
          <p:nvPr/>
        </p:nvSpPr>
        <p:spPr>
          <a:xfrm>
            <a:off x="4363911" y="3317081"/>
            <a:ext cx="6419907" cy="2681580"/>
          </a:xfrm>
          <a:custGeom>
            <a:avLst/>
            <a:gdLst>
              <a:gd name="connsiteX0" fmla="*/ 0 w 6419907"/>
              <a:gd name="connsiteY0" fmla="*/ 0 h 2681580"/>
              <a:gd name="connsiteX1" fmla="*/ 2520187 w 6419907"/>
              <a:gd name="connsiteY1" fmla="*/ 0 h 2681580"/>
              <a:gd name="connsiteX2" fmla="*/ 2520187 w 6419907"/>
              <a:gd name="connsiteY2" fmla="*/ 1696146 h 2681580"/>
              <a:gd name="connsiteX3" fmla="*/ 6419907 w 6419907"/>
              <a:gd name="connsiteY3" fmla="*/ 1696146 h 2681580"/>
              <a:gd name="connsiteX4" fmla="*/ 6419907 w 6419907"/>
              <a:gd name="connsiteY4" fmla="*/ 2681579 h 2681580"/>
              <a:gd name="connsiteX5" fmla="*/ 2520187 w 6419907"/>
              <a:gd name="connsiteY5" fmla="*/ 2681579 h 2681580"/>
              <a:gd name="connsiteX6" fmla="*/ 2520187 w 6419907"/>
              <a:gd name="connsiteY6" fmla="*/ 2681580 h 2681580"/>
              <a:gd name="connsiteX7" fmla="*/ 0 w 6419907"/>
              <a:gd name="connsiteY7" fmla="*/ 2681580 h 268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9907" h="2681580">
                <a:moveTo>
                  <a:pt x="0" y="0"/>
                </a:moveTo>
                <a:lnTo>
                  <a:pt x="2520187" y="0"/>
                </a:lnTo>
                <a:lnTo>
                  <a:pt x="2520187" y="1696146"/>
                </a:lnTo>
                <a:lnTo>
                  <a:pt x="6419907" y="1696146"/>
                </a:lnTo>
                <a:lnTo>
                  <a:pt x="6419907" y="2681579"/>
                </a:lnTo>
                <a:lnTo>
                  <a:pt x="2520187" y="2681579"/>
                </a:lnTo>
                <a:lnTo>
                  <a:pt x="2520187" y="2681580"/>
                </a:lnTo>
                <a:lnTo>
                  <a:pt x="0" y="2681580"/>
                </a:lnTo>
                <a:close/>
              </a:path>
            </a:pathLst>
          </a:cu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Autofit/>
          </a:bodyPr>
          <a:lstStyle/>
          <a:p>
            <a:r>
              <a:rPr lang="en-GB" dirty="0">
                <a:solidFill>
                  <a:schemeClr val="accent2">
                    <a:lumMod val="60000"/>
                    <a:lumOff val="40000"/>
                  </a:schemeClr>
                </a:solidFill>
              </a:rPr>
              <a:t>support tools</a:t>
            </a:r>
          </a:p>
        </p:txBody>
      </p:sp>
      <p:sp>
        <p:nvSpPr>
          <p:cNvPr id="5" name="Rectangle 4">
            <a:extLst>
              <a:ext uri="{FF2B5EF4-FFF2-40B4-BE49-F238E27FC236}">
                <a16:creationId xmlns:a16="http://schemas.microsoft.com/office/drawing/2014/main" id="{476BD05D-DF81-B9C9-94FA-BFC259A41595}"/>
              </a:ext>
            </a:extLst>
          </p:cNvPr>
          <p:cNvSpPr/>
          <p:nvPr/>
        </p:nvSpPr>
        <p:spPr>
          <a:xfrm>
            <a:off x="1229043" y="1663122"/>
            <a:ext cx="2997221" cy="4790214"/>
          </a:xfrm>
          <a:prstGeom prst="rect">
            <a:avLst/>
          </a:prstGeom>
          <a:noFill/>
          <a:ln w="63500">
            <a:solidFill>
              <a:srgbClr val="FFC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FFC000"/>
                </a:solidFill>
              </a:rPr>
              <a:t>LOAD</a:t>
            </a:r>
          </a:p>
        </p:txBody>
      </p:sp>
      <p:sp>
        <p:nvSpPr>
          <p:cNvPr id="6" name="Rectangle 5">
            <a:extLst>
              <a:ext uri="{FF2B5EF4-FFF2-40B4-BE49-F238E27FC236}">
                <a16:creationId xmlns:a16="http://schemas.microsoft.com/office/drawing/2014/main" id="{BC048F2D-7CDE-4CBB-6BA7-04E320B63032}"/>
              </a:ext>
            </a:extLst>
          </p:cNvPr>
          <p:cNvSpPr/>
          <p:nvPr/>
        </p:nvSpPr>
        <p:spPr>
          <a:xfrm>
            <a:off x="4304096" y="1662760"/>
            <a:ext cx="7048488" cy="4790575"/>
          </a:xfrm>
          <a:prstGeom prst="rect">
            <a:avLst/>
          </a:prstGeom>
          <a:noFill/>
          <a:ln w="635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dirty="0">
                <a:solidFill>
                  <a:srgbClr val="00B050"/>
                </a:solidFill>
              </a:rPr>
              <a:t>EVOLVE</a:t>
            </a:r>
          </a:p>
        </p:txBody>
      </p:sp>
      <p:sp>
        <p:nvSpPr>
          <p:cNvPr id="14" name="Arrow: Chevron 13">
            <a:extLst>
              <a:ext uri="{FF2B5EF4-FFF2-40B4-BE49-F238E27FC236}">
                <a16:creationId xmlns:a16="http://schemas.microsoft.com/office/drawing/2014/main" id="{24263F88-541F-B539-B0B9-3D7F3654B885}"/>
              </a:ext>
            </a:extLst>
          </p:cNvPr>
          <p:cNvSpPr/>
          <p:nvPr/>
        </p:nvSpPr>
        <p:spPr>
          <a:xfrm>
            <a:off x="8685940" y="5294002"/>
            <a:ext cx="433706"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Arrow: Chevron 14">
            <a:extLst>
              <a:ext uri="{FF2B5EF4-FFF2-40B4-BE49-F238E27FC236}">
                <a16:creationId xmlns:a16="http://schemas.microsoft.com/office/drawing/2014/main" id="{5EB8E953-2D03-9B0B-C6DF-17C659BB0041}"/>
              </a:ext>
            </a:extLst>
          </p:cNvPr>
          <p:cNvSpPr/>
          <p:nvPr/>
        </p:nvSpPr>
        <p:spPr>
          <a:xfrm>
            <a:off x="9181776" y="5286292"/>
            <a:ext cx="648072"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hevron 15">
            <a:extLst>
              <a:ext uri="{FF2B5EF4-FFF2-40B4-BE49-F238E27FC236}">
                <a16:creationId xmlns:a16="http://schemas.microsoft.com/office/drawing/2014/main" id="{10A2C3B0-4FA9-C254-F155-D8A2D0D2D942}"/>
              </a:ext>
            </a:extLst>
          </p:cNvPr>
          <p:cNvSpPr/>
          <p:nvPr/>
        </p:nvSpPr>
        <p:spPr>
          <a:xfrm>
            <a:off x="9812225" y="5278581"/>
            <a:ext cx="648072" cy="484632"/>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Arrow: Pentagon 16">
            <a:extLst>
              <a:ext uri="{FF2B5EF4-FFF2-40B4-BE49-F238E27FC236}">
                <a16:creationId xmlns:a16="http://schemas.microsoft.com/office/drawing/2014/main" id="{52FF48B5-7128-F31E-F3CF-4E52ECD93779}"/>
              </a:ext>
            </a:extLst>
          </p:cNvPr>
          <p:cNvSpPr/>
          <p:nvPr/>
        </p:nvSpPr>
        <p:spPr>
          <a:xfrm>
            <a:off x="7723094" y="5303628"/>
            <a:ext cx="905412" cy="484632"/>
          </a:xfrm>
          <a:prstGeom prst="homePlate">
            <a:avLst>
              <a:gd name="adj" fmla="val 4213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Flowchart: Multidocument 17">
            <a:extLst>
              <a:ext uri="{FF2B5EF4-FFF2-40B4-BE49-F238E27FC236}">
                <a16:creationId xmlns:a16="http://schemas.microsoft.com/office/drawing/2014/main" id="{5FCD4365-74BC-01CD-EB61-40B5FBCC67EF}"/>
              </a:ext>
            </a:extLst>
          </p:cNvPr>
          <p:cNvSpPr/>
          <p:nvPr/>
        </p:nvSpPr>
        <p:spPr>
          <a:xfrm>
            <a:off x="3093880" y="2143365"/>
            <a:ext cx="1060704" cy="758952"/>
          </a:xfrm>
          <a:prstGeom prst="flowChartMultidocumen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SDT</a:t>
            </a:r>
          </a:p>
        </p:txBody>
      </p:sp>
      <p:sp>
        <p:nvSpPr>
          <p:cNvPr id="19" name="Arrow: Pentagon 18">
            <a:extLst>
              <a:ext uri="{FF2B5EF4-FFF2-40B4-BE49-F238E27FC236}">
                <a16:creationId xmlns:a16="http://schemas.microsoft.com/office/drawing/2014/main" id="{6734A3B8-2C70-8CA8-1969-47FBC22FB940}"/>
              </a:ext>
            </a:extLst>
          </p:cNvPr>
          <p:cNvSpPr/>
          <p:nvPr/>
        </p:nvSpPr>
        <p:spPr>
          <a:xfrm>
            <a:off x="7723094" y="2233423"/>
            <a:ext cx="905412" cy="484632"/>
          </a:xfrm>
          <a:prstGeom prst="homePlate">
            <a:avLst>
              <a:gd name="adj" fmla="val 421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Chevron 19">
            <a:extLst>
              <a:ext uri="{FF2B5EF4-FFF2-40B4-BE49-F238E27FC236}">
                <a16:creationId xmlns:a16="http://schemas.microsoft.com/office/drawing/2014/main" id="{1F9EAF87-146B-DE6F-B2A4-3B81AC79D3E9}"/>
              </a:ext>
            </a:extLst>
          </p:cNvPr>
          <p:cNvSpPr/>
          <p:nvPr/>
        </p:nvSpPr>
        <p:spPr>
          <a:xfrm>
            <a:off x="8685940" y="2243403"/>
            <a:ext cx="433706" cy="48463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hevron 20">
            <a:extLst>
              <a:ext uri="{FF2B5EF4-FFF2-40B4-BE49-F238E27FC236}">
                <a16:creationId xmlns:a16="http://schemas.microsoft.com/office/drawing/2014/main" id="{223FEC39-3A1A-4F4B-F260-97BE4975485A}"/>
              </a:ext>
            </a:extLst>
          </p:cNvPr>
          <p:cNvSpPr/>
          <p:nvPr/>
        </p:nvSpPr>
        <p:spPr>
          <a:xfrm>
            <a:off x="9181776" y="2235693"/>
            <a:ext cx="648072" cy="48463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Arrow: Chevron 21">
            <a:extLst>
              <a:ext uri="{FF2B5EF4-FFF2-40B4-BE49-F238E27FC236}">
                <a16:creationId xmlns:a16="http://schemas.microsoft.com/office/drawing/2014/main" id="{ADE3FBB1-FD62-2E0E-B193-3FF0A34C7B45}"/>
              </a:ext>
            </a:extLst>
          </p:cNvPr>
          <p:cNvSpPr/>
          <p:nvPr/>
        </p:nvSpPr>
        <p:spPr>
          <a:xfrm>
            <a:off x="9812225" y="2227982"/>
            <a:ext cx="648072" cy="48463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Arrow: Right 22">
            <a:extLst>
              <a:ext uri="{FF2B5EF4-FFF2-40B4-BE49-F238E27FC236}">
                <a16:creationId xmlns:a16="http://schemas.microsoft.com/office/drawing/2014/main" id="{2D2B07D2-BEEE-DD89-717A-4AAAF303A558}"/>
              </a:ext>
            </a:extLst>
          </p:cNvPr>
          <p:cNvSpPr/>
          <p:nvPr/>
        </p:nvSpPr>
        <p:spPr>
          <a:xfrm>
            <a:off x="4374916" y="2330657"/>
            <a:ext cx="3270347" cy="291645"/>
          </a:xfrm>
          <a:prstGeom prst="rightArrow">
            <a:avLst>
              <a:gd name="adj1" fmla="val 66358"/>
              <a:gd name="adj2" fmla="val 96348"/>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9540FDDE-93B9-A655-78CA-EE05CC1A0EE5}"/>
              </a:ext>
            </a:extLst>
          </p:cNvPr>
          <p:cNvSpPr/>
          <p:nvPr/>
        </p:nvSpPr>
        <p:spPr>
          <a:xfrm>
            <a:off x="2944369" y="1856786"/>
            <a:ext cx="7839449" cy="1232126"/>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accent2">
                    <a:lumMod val="60000"/>
                    <a:lumOff val="40000"/>
                  </a:schemeClr>
                </a:solidFill>
              </a:rPr>
              <a:t>primary process</a:t>
            </a:r>
          </a:p>
        </p:txBody>
      </p:sp>
      <p:sp>
        <p:nvSpPr>
          <p:cNvPr id="48" name="TextBox 47">
            <a:extLst>
              <a:ext uri="{FF2B5EF4-FFF2-40B4-BE49-F238E27FC236}">
                <a16:creationId xmlns:a16="http://schemas.microsoft.com/office/drawing/2014/main" id="{7ECDD1D9-087D-7731-4F06-BD4AF84EC6C8}"/>
              </a:ext>
            </a:extLst>
          </p:cNvPr>
          <p:cNvSpPr txBox="1"/>
          <p:nvPr/>
        </p:nvSpPr>
        <p:spPr>
          <a:xfrm>
            <a:off x="7780141" y="2284305"/>
            <a:ext cx="850406" cy="369332"/>
          </a:xfrm>
          <a:prstGeom prst="rect">
            <a:avLst/>
          </a:prstGeom>
          <a:noFill/>
        </p:spPr>
        <p:txBody>
          <a:bodyPr wrap="square">
            <a:spAutoFit/>
          </a:bodyPr>
          <a:lstStyle/>
          <a:p>
            <a:r>
              <a:rPr lang="en-GB" b="0" dirty="0" err="1">
                <a:effectLst/>
                <a:latin typeface="Atlassian Sans"/>
              </a:rPr>
              <a:t>BKnDP</a:t>
            </a:r>
            <a:endParaRPr lang="en-GB" dirty="0"/>
          </a:p>
        </p:txBody>
      </p:sp>
      <p:sp>
        <p:nvSpPr>
          <p:cNvPr id="49" name="TextBox 48">
            <a:extLst>
              <a:ext uri="{FF2B5EF4-FFF2-40B4-BE49-F238E27FC236}">
                <a16:creationId xmlns:a16="http://schemas.microsoft.com/office/drawing/2014/main" id="{87806E62-7851-3037-FA6F-6B3DB54A40F3}"/>
              </a:ext>
            </a:extLst>
          </p:cNvPr>
          <p:cNvSpPr txBox="1"/>
          <p:nvPr/>
        </p:nvSpPr>
        <p:spPr>
          <a:xfrm>
            <a:off x="7809165" y="5363699"/>
            <a:ext cx="850406" cy="369332"/>
          </a:xfrm>
          <a:prstGeom prst="rect">
            <a:avLst/>
          </a:prstGeom>
          <a:noFill/>
        </p:spPr>
        <p:txBody>
          <a:bodyPr wrap="square">
            <a:spAutoFit/>
          </a:bodyPr>
          <a:lstStyle/>
          <a:p>
            <a:r>
              <a:rPr lang="en-GB" b="0" dirty="0">
                <a:effectLst/>
                <a:latin typeface="Atlassian Sans"/>
              </a:rPr>
              <a:t>BXTP</a:t>
            </a:r>
            <a:endParaRPr lang="en-GB" dirty="0"/>
          </a:p>
        </p:txBody>
      </p:sp>
      <p:pic>
        <p:nvPicPr>
          <p:cNvPr id="51" name="Graphic 50" descr="Quill outline">
            <a:extLst>
              <a:ext uri="{FF2B5EF4-FFF2-40B4-BE49-F238E27FC236}">
                <a16:creationId xmlns:a16="http://schemas.microsoft.com/office/drawing/2014/main" id="{30C78700-3349-63C5-4E84-688294341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7294" y="5022111"/>
            <a:ext cx="639578" cy="639578"/>
          </a:xfrm>
          <a:prstGeom prst="rect">
            <a:avLst/>
          </a:prstGeom>
        </p:spPr>
      </p:pic>
      <p:cxnSp>
        <p:nvCxnSpPr>
          <p:cNvPr id="74" name="Straight Arrow Connector 32">
            <a:extLst>
              <a:ext uri="{FF2B5EF4-FFF2-40B4-BE49-F238E27FC236}">
                <a16:creationId xmlns:a16="http://schemas.microsoft.com/office/drawing/2014/main" id="{51F256F4-7F92-DF9A-972C-CF2FDBDA0FFA}"/>
              </a:ext>
            </a:extLst>
          </p:cNvPr>
          <p:cNvCxnSpPr>
            <a:cxnSpLocks/>
            <a:stCxn id="14" idx="0"/>
            <a:endCxn id="20" idx="2"/>
          </p:cNvCxnSpPr>
          <p:nvPr/>
        </p:nvCxnSpPr>
        <p:spPr>
          <a:xfrm rot="5400000" flipH="1" flipV="1">
            <a:off x="7511384" y="4011019"/>
            <a:ext cx="2565967" cy="12700"/>
          </a:xfrm>
          <a:prstGeom prst="curvedConnector3">
            <a:avLst>
              <a:gd name="adj1" fmla="val 50000"/>
            </a:avLst>
          </a:prstGeom>
          <a:solidFill>
            <a:schemeClr val="accent2">
              <a:lumMod val="20000"/>
              <a:lumOff val="80000"/>
            </a:schemeClr>
          </a:solidFill>
          <a:ln>
            <a:solidFill>
              <a:schemeClr val="bg2"/>
            </a:solidFill>
            <a:tailEnd type="arrow"/>
          </a:ln>
        </p:spPr>
        <p:style>
          <a:lnRef idx="2">
            <a:schemeClr val="accent1">
              <a:shade val="15000"/>
            </a:schemeClr>
          </a:lnRef>
          <a:fillRef idx="1">
            <a:schemeClr val="accent1"/>
          </a:fillRef>
          <a:effectRef idx="0">
            <a:schemeClr val="accent1"/>
          </a:effectRef>
          <a:fontRef idx="minor">
            <a:schemeClr val="lt1"/>
          </a:fontRef>
        </p:style>
      </p:cxnSp>
      <p:cxnSp>
        <p:nvCxnSpPr>
          <p:cNvPr id="75" name="Straight Arrow Connector 32">
            <a:extLst>
              <a:ext uri="{FF2B5EF4-FFF2-40B4-BE49-F238E27FC236}">
                <a16:creationId xmlns:a16="http://schemas.microsoft.com/office/drawing/2014/main" id="{865A4EE0-0EEA-B2EC-64E0-238EB5F6F07D}"/>
              </a:ext>
            </a:extLst>
          </p:cNvPr>
          <p:cNvCxnSpPr>
            <a:cxnSpLocks/>
            <a:stCxn id="15" idx="0"/>
            <a:endCxn id="21" idx="2"/>
          </p:cNvCxnSpPr>
          <p:nvPr/>
        </p:nvCxnSpPr>
        <p:spPr>
          <a:xfrm rot="5400000" flipH="1" flipV="1">
            <a:off x="8101671" y="4003309"/>
            <a:ext cx="2565967" cy="12700"/>
          </a:xfrm>
          <a:prstGeom prst="curvedConnector3">
            <a:avLst>
              <a:gd name="adj1" fmla="val 50000"/>
            </a:avLst>
          </a:prstGeom>
          <a:solidFill>
            <a:schemeClr val="accent2">
              <a:lumMod val="20000"/>
              <a:lumOff val="80000"/>
            </a:schemeClr>
          </a:solidFill>
          <a:ln>
            <a:solidFill>
              <a:schemeClr val="bg2"/>
            </a:solidFill>
            <a:tailEnd type="arrow"/>
          </a:ln>
        </p:spPr>
        <p:style>
          <a:lnRef idx="2">
            <a:schemeClr val="accent1">
              <a:shade val="15000"/>
            </a:schemeClr>
          </a:lnRef>
          <a:fillRef idx="1">
            <a:schemeClr val="accent1"/>
          </a:fillRef>
          <a:effectRef idx="0">
            <a:schemeClr val="accent1"/>
          </a:effectRef>
          <a:fontRef idx="minor">
            <a:schemeClr val="lt1"/>
          </a:fontRef>
        </p:style>
      </p:cxnSp>
      <p:cxnSp>
        <p:nvCxnSpPr>
          <p:cNvPr id="76" name="Straight Arrow Connector 32">
            <a:extLst>
              <a:ext uri="{FF2B5EF4-FFF2-40B4-BE49-F238E27FC236}">
                <a16:creationId xmlns:a16="http://schemas.microsoft.com/office/drawing/2014/main" id="{8B726BF9-11C8-8C8D-1CF8-7D6840FCEF8E}"/>
              </a:ext>
            </a:extLst>
          </p:cNvPr>
          <p:cNvCxnSpPr>
            <a:cxnSpLocks/>
            <a:stCxn id="16" idx="0"/>
            <a:endCxn id="22" idx="2"/>
          </p:cNvCxnSpPr>
          <p:nvPr/>
        </p:nvCxnSpPr>
        <p:spPr>
          <a:xfrm rot="5400000" flipH="1" flipV="1">
            <a:off x="8732120" y="3995598"/>
            <a:ext cx="2565967" cy="12700"/>
          </a:xfrm>
          <a:prstGeom prst="curvedConnector3">
            <a:avLst>
              <a:gd name="adj1" fmla="val 50000"/>
            </a:avLst>
          </a:prstGeom>
          <a:solidFill>
            <a:schemeClr val="accent2">
              <a:lumMod val="20000"/>
              <a:lumOff val="80000"/>
            </a:schemeClr>
          </a:solidFill>
          <a:ln>
            <a:solidFill>
              <a:schemeClr val="bg2"/>
            </a:solidFill>
            <a:tailEnd type="arrow"/>
          </a:ln>
        </p:spPr>
        <p:style>
          <a:lnRef idx="2">
            <a:schemeClr val="accent1">
              <a:shade val="15000"/>
            </a:schemeClr>
          </a:lnRef>
          <a:fillRef idx="1">
            <a:schemeClr val="accent1"/>
          </a:fillRef>
          <a:effectRef idx="0">
            <a:schemeClr val="accent1"/>
          </a:effectRef>
          <a:fontRef idx="minor">
            <a:schemeClr val="lt1"/>
          </a:fontRef>
        </p:style>
      </p:cxnSp>
      <p:cxnSp>
        <p:nvCxnSpPr>
          <p:cNvPr id="89" name="Straight Arrow Connector 39">
            <a:extLst>
              <a:ext uri="{FF2B5EF4-FFF2-40B4-BE49-F238E27FC236}">
                <a16:creationId xmlns:a16="http://schemas.microsoft.com/office/drawing/2014/main" id="{2A940F7A-9020-1BE8-A43F-FD1AB9EA83D3}"/>
              </a:ext>
            </a:extLst>
          </p:cNvPr>
          <p:cNvCxnSpPr>
            <a:stCxn id="22" idx="3"/>
            <a:endCxn id="18" idx="0"/>
          </p:cNvCxnSpPr>
          <p:nvPr/>
        </p:nvCxnSpPr>
        <p:spPr>
          <a:xfrm flipH="1" flipV="1">
            <a:off x="3697205" y="2143365"/>
            <a:ext cx="6763092" cy="326933"/>
          </a:xfrm>
          <a:prstGeom prst="bentConnector4">
            <a:avLst>
              <a:gd name="adj1" fmla="val -9743"/>
              <a:gd name="adj2" fmla="val 367351"/>
            </a:avLst>
          </a:prstGeom>
          <a:ln w="190500">
            <a:miter lim="800000"/>
            <a:tailEnd type="triangle" w="med" len="sm"/>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A86C4E1-5B81-9B4E-E313-03464D4118E3}"/>
              </a:ext>
            </a:extLst>
          </p:cNvPr>
          <p:cNvGrpSpPr/>
          <p:nvPr/>
        </p:nvGrpSpPr>
        <p:grpSpPr>
          <a:xfrm>
            <a:off x="10210489" y="2616398"/>
            <a:ext cx="817376" cy="792242"/>
            <a:chOff x="10889676" y="4275826"/>
            <a:chExt cx="648961" cy="648961"/>
          </a:xfrm>
        </p:grpSpPr>
        <p:sp>
          <p:nvSpPr>
            <p:cNvPr id="92" name="Rectangle: Rounded Corners 91">
              <a:extLst>
                <a:ext uri="{FF2B5EF4-FFF2-40B4-BE49-F238E27FC236}">
                  <a16:creationId xmlns:a16="http://schemas.microsoft.com/office/drawing/2014/main" id="{E63584D4-1676-C329-EEAA-D841A5A93922}"/>
                </a:ext>
              </a:extLst>
            </p:cNvPr>
            <p:cNvSpPr/>
            <p:nvPr/>
          </p:nvSpPr>
          <p:spPr>
            <a:xfrm>
              <a:off x="11169162" y="4774281"/>
              <a:ext cx="92737" cy="53170"/>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3" name="Rectangle: Rounded Corners 92">
              <a:extLst>
                <a:ext uri="{FF2B5EF4-FFF2-40B4-BE49-F238E27FC236}">
                  <a16:creationId xmlns:a16="http://schemas.microsoft.com/office/drawing/2014/main" id="{AF1C7373-BB63-3E83-7922-52177D47B644}"/>
                </a:ext>
              </a:extLst>
            </p:cNvPr>
            <p:cNvSpPr/>
            <p:nvPr/>
          </p:nvSpPr>
          <p:spPr>
            <a:xfrm>
              <a:off x="11005711" y="4377503"/>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4" name="Rectangle: Rounded Corners 93">
              <a:extLst>
                <a:ext uri="{FF2B5EF4-FFF2-40B4-BE49-F238E27FC236}">
                  <a16:creationId xmlns:a16="http://schemas.microsoft.com/office/drawing/2014/main" id="{A60EFC07-B6A7-4424-BD2C-4A164729F725}"/>
                </a:ext>
              </a:extLst>
            </p:cNvPr>
            <p:cNvSpPr/>
            <p:nvPr/>
          </p:nvSpPr>
          <p:spPr>
            <a:xfrm>
              <a:off x="11005711" y="4486164"/>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5" name="Rectangle: Rounded Corners 94">
              <a:extLst>
                <a:ext uri="{FF2B5EF4-FFF2-40B4-BE49-F238E27FC236}">
                  <a16:creationId xmlns:a16="http://schemas.microsoft.com/office/drawing/2014/main" id="{69799D05-C777-5AE0-716C-A5B06781D6C8}"/>
                </a:ext>
              </a:extLst>
            </p:cNvPr>
            <p:cNvSpPr/>
            <p:nvPr/>
          </p:nvSpPr>
          <p:spPr>
            <a:xfrm>
              <a:off x="11005711" y="4594825"/>
              <a:ext cx="416891" cy="102845"/>
            </a:xfrm>
            <a:prstGeom prst="roundRect">
              <a:avLst>
                <a:gd name="adj" fmla="val 213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96" name="Graphic 95" descr="Server outline">
              <a:extLst>
                <a:ext uri="{FF2B5EF4-FFF2-40B4-BE49-F238E27FC236}">
                  <a16:creationId xmlns:a16="http://schemas.microsoft.com/office/drawing/2014/main" id="{C1F92B56-29A4-845D-8449-ACEBFE848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9676" y="4275826"/>
              <a:ext cx="648961" cy="648961"/>
            </a:xfrm>
            <a:prstGeom prst="rect">
              <a:avLst/>
            </a:prstGeom>
          </p:spPr>
        </p:pic>
      </p:grpSp>
    </p:spTree>
    <p:extLst>
      <p:ext uri="{BB962C8B-B14F-4D97-AF65-F5344CB8AC3E}">
        <p14:creationId xmlns:p14="http://schemas.microsoft.com/office/powerpoint/2010/main" val="220519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A2E6-DB95-297A-40BA-9CE85886308B}"/>
              </a:ext>
            </a:extLst>
          </p:cNvPr>
          <p:cNvSpPr>
            <a:spLocks noGrp="1"/>
          </p:cNvSpPr>
          <p:nvPr>
            <p:ph type="title"/>
          </p:nvPr>
        </p:nvSpPr>
        <p:spPr/>
        <p:txBody>
          <a:bodyPr/>
          <a:lstStyle/>
          <a:p>
            <a:r>
              <a:rPr lang="en-GB" dirty="0"/>
              <a:t>Goal</a:t>
            </a:r>
          </a:p>
        </p:txBody>
      </p:sp>
      <p:sp>
        <p:nvSpPr>
          <p:cNvPr id="3" name="Content Placeholder 2">
            <a:extLst>
              <a:ext uri="{FF2B5EF4-FFF2-40B4-BE49-F238E27FC236}">
                <a16:creationId xmlns:a16="http://schemas.microsoft.com/office/drawing/2014/main" id="{C020546B-889D-DFE4-5C94-A739F3C028AD}"/>
              </a:ext>
            </a:extLst>
          </p:cNvPr>
          <p:cNvSpPr>
            <a:spLocks noGrp="1"/>
          </p:cNvSpPr>
          <p:nvPr>
            <p:ph sz="quarter" idx="13"/>
          </p:nvPr>
        </p:nvSpPr>
        <p:spPr/>
        <p:txBody>
          <a:bodyPr/>
          <a:lstStyle/>
          <a:p>
            <a:r>
              <a:rPr lang="en-GB" dirty="0"/>
              <a:t>To attempt to automatically (using a machine/computer) transform the input into the designed output</a:t>
            </a:r>
          </a:p>
          <a:p>
            <a:pPr lvl="1"/>
            <a:r>
              <a:rPr lang="en-GB" dirty="0"/>
              <a:t>acquire a feel for </a:t>
            </a:r>
          </a:p>
          <a:p>
            <a:pPr lvl="2"/>
            <a:r>
              <a:rPr lang="en-GB" dirty="0"/>
              <a:t>the constraints upon these kinds of machine pipeline transformations</a:t>
            </a:r>
          </a:p>
          <a:p>
            <a:pPr lvl="2"/>
            <a:r>
              <a:rPr lang="en-GB" dirty="0"/>
              <a:t>the nature of these kinds of machine pipeline transformations</a:t>
            </a:r>
          </a:p>
          <a:p>
            <a:r>
              <a:rPr lang="en-GB" dirty="0"/>
              <a:t>To attempt to build reusable micro transformations</a:t>
            </a:r>
          </a:p>
          <a:p>
            <a:pPr lvl="1"/>
            <a:r>
              <a:rPr lang="en-GB" dirty="0"/>
              <a:t>acquire a feel for the reuse economics of transformation patterns</a:t>
            </a:r>
          </a:p>
        </p:txBody>
      </p:sp>
      <p:sp>
        <p:nvSpPr>
          <p:cNvPr id="4" name="Slide Number Placeholder 3">
            <a:extLst>
              <a:ext uri="{FF2B5EF4-FFF2-40B4-BE49-F238E27FC236}">
                <a16:creationId xmlns:a16="http://schemas.microsoft.com/office/drawing/2014/main" id="{3EBF3970-8027-07F4-1DE8-11C15BB0D08A}"/>
              </a:ext>
            </a:extLst>
          </p:cNvPr>
          <p:cNvSpPr>
            <a:spLocks noGrp="1"/>
          </p:cNvSpPr>
          <p:nvPr>
            <p:ph type="sldNum" sz="quarter" idx="14"/>
          </p:nvPr>
        </p:nvSpPr>
        <p:spPr/>
        <p:txBody>
          <a:bodyPr/>
          <a:lstStyle/>
          <a:p>
            <a:pPr>
              <a:defRPr/>
            </a:pPr>
            <a:fld id="{714B418A-A2A3-4D4B-B5CA-3107C73BA013}" type="slidenum">
              <a:rPr lang="en-GB" smtClean="0"/>
              <a:pPr>
                <a:defRPr/>
              </a:pPr>
              <a:t>83</a:t>
            </a:fld>
            <a:endParaRPr lang="en-GB" dirty="0"/>
          </a:p>
        </p:txBody>
      </p:sp>
    </p:spTree>
    <p:extLst>
      <p:ext uri="{BB962C8B-B14F-4D97-AF65-F5344CB8AC3E}">
        <p14:creationId xmlns:p14="http://schemas.microsoft.com/office/powerpoint/2010/main" val="2470684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B3F6A0-B1B4-8490-434E-652442611330}"/>
              </a:ext>
            </a:extLst>
          </p:cNvPr>
          <p:cNvSpPr>
            <a:spLocks noGrp="1"/>
          </p:cNvSpPr>
          <p:nvPr>
            <p:ph type="title"/>
          </p:nvPr>
        </p:nvSpPr>
        <p:spPr/>
        <p:txBody>
          <a:bodyPr/>
          <a:lstStyle/>
          <a:p>
            <a:r>
              <a:rPr lang="en-GB" dirty="0"/>
              <a:t>BORO KNIME Data Pipeline</a:t>
            </a:r>
          </a:p>
        </p:txBody>
      </p:sp>
      <p:sp>
        <p:nvSpPr>
          <p:cNvPr id="5" name="Content Placeholder 4">
            <a:extLst>
              <a:ext uri="{FF2B5EF4-FFF2-40B4-BE49-F238E27FC236}">
                <a16:creationId xmlns:a16="http://schemas.microsoft.com/office/drawing/2014/main" id="{514DB6FF-D1B6-9419-6238-A736A3FB7E7D}"/>
              </a:ext>
            </a:extLst>
          </p:cNvPr>
          <p:cNvSpPr>
            <a:spLocks noGrp="1"/>
          </p:cNvSpPr>
          <p:nvPr>
            <p:ph sz="quarter" idx="13"/>
          </p:nvPr>
        </p:nvSpPr>
        <p:spPr/>
        <p:txBody>
          <a:bodyPr/>
          <a:lstStyle/>
          <a:p>
            <a:r>
              <a:rPr lang="en-GB" dirty="0"/>
              <a:t>The ‘BORO </a:t>
            </a:r>
            <a:r>
              <a:rPr lang="en-GB" dirty="0" err="1"/>
              <a:t>eXcel</a:t>
            </a:r>
            <a:r>
              <a:rPr lang="en-GB" dirty="0"/>
              <a:t> Table (Manual) Pipeline’ should provide a sufficiently detailed specification of most of the micro transformations</a:t>
            </a:r>
          </a:p>
          <a:p>
            <a:pPr lvl="1"/>
            <a:r>
              <a:rPr lang="en-GB" dirty="0"/>
              <a:t>the KNIME is an implementation of the specification</a:t>
            </a:r>
          </a:p>
          <a:p>
            <a:pPr lvl="1"/>
            <a:r>
              <a:rPr lang="en-GB" dirty="0"/>
              <a:t>Developing the code to execute the transformation automatically should clarify the formal moves that need to be made</a:t>
            </a:r>
          </a:p>
        </p:txBody>
      </p:sp>
      <p:sp>
        <p:nvSpPr>
          <p:cNvPr id="3" name="Slide Number Placeholder 2">
            <a:extLst>
              <a:ext uri="{FF2B5EF4-FFF2-40B4-BE49-F238E27FC236}">
                <a16:creationId xmlns:a16="http://schemas.microsoft.com/office/drawing/2014/main" id="{28E70610-7C99-17D9-A783-715A9CCF71D7}"/>
              </a:ext>
            </a:extLst>
          </p:cNvPr>
          <p:cNvSpPr>
            <a:spLocks noGrp="1"/>
          </p:cNvSpPr>
          <p:nvPr>
            <p:ph type="sldNum" sz="quarter" idx="14"/>
          </p:nvPr>
        </p:nvSpPr>
        <p:spPr/>
        <p:txBody>
          <a:bodyPr/>
          <a:lstStyle/>
          <a:p>
            <a:pPr>
              <a:defRPr/>
            </a:pPr>
            <a:fld id="{5BB4BE56-62DA-4504-B58B-A51906D16A6E}" type="slidenum">
              <a:rPr lang="en-GB" smtClean="0"/>
              <a:pPr>
                <a:defRPr/>
              </a:pPr>
              <a:t>84</a:t>
            </a:fld>
            <a:endParaRPr lang="en-GB" dirty="0"/>
          </a:p>
        </p:txBody>
      </p:sp>
    </p:spTree>
    <p:extLst>
      <p:ext uri="{BB962C8B-B14F-4D97-AF65-F5344CB8AC3E}">
        <p14:creationId xmlns:p14="http://schemas.microsoft.com/office/powerpoint/2010/main" val="25636877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2E0E60-B911-7385-E2DF-D142B3D7FE93}"/>
              </a:ext>
            </a:extLst>
          </p:cNvPr>
          <p:cNvSpPr>
            <a:spLocks noGrp="1"/>
          </p:cNvSpPr>
          <p:nvPr>
            <p:ph type="title"/>
          </p:nvPr>
        </p:nvSpPr>
        <p:spPr/>
        <p:txBody>
          <a:bodyPr/>
          <a:lstStyle/>
          <a:p>
            <a:r>
              <a:rPr lang="en-GB" dirty="0" err="1"/>
              <a:t>Knime</a:t>
            </a:r>
            <a:r>
              <a:rPr lang="en-GB" dirty="0"/>
              <a:t> top level – bCLEARer stages</a:t>
            </a:r>
          </a:p>
        </p:txBody>
      </p:sp>
      <p:sp>
        <p:nvSpPr>
          <p:cNvPr id="4" name="Slide Number Placeholder 3">
            <a:extLst>
              <a:ext uri="{FF2B5EF4-FFF2-40B4-BE49-F238E27FC236}">
                <a16:creationId xmlns:a16="http://schemas.microsoft.com/office/drawing/2014/main" id="{65FD319B-8A6E-B1F2-1104-F374A1472336}"/>
              </a:ext>
            </a:extLst>
          </p:cNvPr>
          <p:cNvSpPr>
            <a:spLocks noGrp="1"/>
          </p:cNvSpPr>
          <p:nvPr>
            <p:ph type="sldNum" sz="quarter" idx="10"/>
          </p:nvPr>
        </p:nvSpPr>
        <p:spPr/>
        <p:txBody>
          <a:bodyPr/>
          <a:lstStyle/>
          <a:p>
            <a:pPr>
              <a:defRPr/>
            </a:pPr>
            <a:fld id="{714B418A-A2A3-4D4B-B5CA-3107C73BA013}" type="slidenum">
              <a:rPr lang="en-GB" smtClean="0"/>
              <a:pPr>
                <a:defRPr/>
              </a:pPr>
              <a:t>85</a:t>
            </a:fld>
            <a:endParaRPr lang="en-GB" dirty="0"/>
          </a:p>
        </p:txBody>
      </p:sp>
      <p:pic>
        <p:nvPicPr>
          <p:cNvPr id="6" name="Picture 5">
            <a:extLst>
              <a:ext uri="{FF2B5EF4-FFF2-40B4-BE49-F238E27FC236}">
                <a16:creationId xmlns:a16="http://schemas.microsoft.com/office/drawing/2014/main" id="{48F19532-049C-5479-D03D-4025406BC2CD}"/>
              </a:ext>
            </a:extLst>
          </p:cNvPr>
          <p:cNvPicPr>
            <a:picLocks noChangeAspect="1"/>
          </p:cNvPicPr>
          <p:nvPr/>
        </p:nvPicPr>
        <p:blipFill>
          <a:blip r:embed="rId2"/>
          <a:stretch>
            <a:fillRect/>
          </a:stretch>
        </p:blipFill>
        <p:spPr>
          <a:xfrm>
            <a:off x="3866037" y="1052736"/>
            <a:ext cx="8040216" cy="4323868"/>
          </a:xfrm>
          <a:prstGeom prst="rect">
            <a:avLst/>
          </a:prstGeom>
        </p:spPr>
      </p:pic>
    </p:spTree>
    <p:extLst>
      <p:ext uri="{BB962C8B-B14F-4D97-AF65-F5344CB8AC3E}">
        <p14:creationId xmlns:p14="http://schemas.microsoft.com/office/powerpoint/2010/main" val="1419998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14F5-80B0-14B7-8FFC-3788912F1FA6}"/>
              </a:ext>
            </a:extLst>
          </p:cNvPr>
          <p:cNvSpPr>
            <a:spLocks noGrp="1"/>
          </p:cNvSpPr>
          <p:nvPr>
            <p:ph type="title"/>
          </p:nvPr>
        </p:nvSpPr>
        <p:spPr/>
        <p:txBody>
          <a:bodyPr/>
          <a:lstStyle/>
          <a:p>
            <a:r>
              <a:rPr lang="en-GB" dirty="0" err="1"/>
              <a:t>Knime</a:t>
            </a:r>
            <a:r>
              <a:rPr lang="en-GB" dirty="0"/>
              <a:t> COLLECT – done</a:t>
            </a:r>
          </a:p>
        </p:txBody>
      </p:sp>
      <p:sp>
        <p:nvSpPr>
          <p:cNvPr id="3" name="Slide Number Placeholder 2">
            <a:extLst>
              <a:ext uri="{FF2B5EF4-FFF2-40B4-BE49-F238E27FC236}">
                <a16:creationId xmlns:a16="http://schemas.microsoft.com/office/drawing/2014/main" id="{CA425A97-3A29-8C2D-A7BA-D515915CE990}"/>
              </a:ext>
            </a:extLst>
          </p:cNvPr>
          <p:cNvSpPr>
            <a:spLocks noGrp="1"/>
          </p:cNvSpPr>
          <p:nvPr>
            <p:ph type="sldNum" sz="quarter" idx="10"/>
          </p:nvPr>
        </p:nvSpPr>
        <p:spPr/>
        <p:txBody>
          <a:bodyPr/>
          <a:lstStyle/>
          <a:p>
            <a:pPr>
              <a:defRPr/>
            </a:pPr>
            <a:fld id="{5BB4BE56-62DA-4504-B58B-A51906D16A6E}" type="slidenum">
              <a:rPr lang="en-GB" smtClean="0"/>
              <a:pPr>
                <a:defRPr/>
              </a:pPr>
              <a:t>86</a:t>
            </a:fld>
            <a:endParaRPr lang="en-GB" dirty="0"/>
          </a:p>
        </p:txBody>
      </p:sp>
      <p:pic>
        <p:nvPicPr>
          <p:cNvPr id="4" name="Picture 3">
            <a:extLst>
              <a:ext uri="{FF2B5EF4-FFF2-40B4-BE49-F238E27FC236}">
                <a16:creationId xmlns:a16="http://schemas.microsoft.com/office/drawing/2014/main" id="{00500C81-362D-C1EA-5D39-16B780EEF04D}"/>
              </a:ext>
            </a:extLst>
          </p:cNvPr>
          <p:cNvPicPr>
            <a:picLocks noChangeAspect="1"/>
          </p:cNvPicPr>
          <p:nvPr/>
        </p:nvPicPr>
        <p:blipFill>
          <a:blip r:embed="rId2"/>
          <a:stretch>
            <a:fillRect/>
          </a:stretch>
        </p:blipFill>
        <p:spPr>
          <a:xfrm>
            <a:off x="4799856" y="1224312"/>
            <a:ext cx="6968455" cy="4409376"/>
          </a:xfrm>
          <a:prstGeom prst="rect">
            <a:avLst/>
          </a:prstGeom>
        </p:spPr>
      </p:pic>
    </p:spTree>
    <p:extLst>
      <p:ext uri="{BB962C8B-B14F-4D97-AF65-F5344CB8AC3E}">
        <p14:creationId xmlns:p14="http://schemas.microsoft.com/office/powerpoint/2010/main" val="613206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DADA-31B3-1DA5-239F-697143B9B0E0}"/>
              </a:ext>
            </a:extLst>
          </p:cNvPr>
          <p:cNvSpPr>
            <a:spLocks noGrp="1"/>
          </p:cNvSpPr>
          <p:nvPr>
            <p:ph type="title"/>
          </p:nvPr>
        </p:nvSpPr>
        <p:spPr/>
        <p:txBody>
          <a:bodyPr/>
          <a:lstStyle/>
          <a:p>
            <a:r>
              <a:rPr lang="en-GB" dirty="0" err="1"/>
              <a:t>Knime</a:t>
            </a:r>
            <a:r>
              <a:rPr lang="en-GB" dirty="0"/>
              <a:t> LOAD – done</a:t>
            </a:r>
          </a:p>
        </p:txBody>
      </p:sp>
      <p:sp>
        <p:nvSpPr>
          <p:cNvPr id="3" name="Slide Number Placeholder 2">
            <a:extLst>
              <a:ext uri="{FF2B5EF4-FFF2-40B4-BE49-F238E27FC236}">
                <a16:creationId xmlns:a16="http://schemas.microsoft.com/office/drawing/2014/main" id="{43BFD236-2550-E429-5B7B-3251B09091AB}"/>
              </a:ext>
            </a:extLst>
          </p:cNvPr>
          <p:cNvSpPr>
            <a:spLocks noGrp="1"/>
          </p:cNvSpPr>
          <p:nvPr>
            <p:ph type="sldNum" sz="quarter" idx="10"/>
          </p:nvPr>
        </p:nvSpPr>
        <p:spPr/>
        <p:txBody>
          <a:bodyPr/>
          <a:lstStyle/>
          <a:p>
            <a:pPr>
              <a:defRPr/>
            </a:pPr>
            <a:fld id="{5BB4BE56-62DA-4504-B58B-A51906D16A6E}" type="slidenum">
              <a:rPr lang="en-GB" smtClean="0"/>
              <a:pPr>
                <a:defRPr/>
              </a:pPr>
              <a:t>87</a:t>
            </a:fld>
            <a:endParaRPr lang="en-GB" dirty="0"/>
          </a:p>
        </p:txBody>
      </p:sp>
      <p:pic>
        <p:nvPicPr>
          <p:cNvPr id="4" name="Picture 3">
            <a:extLst>
              <a:ext uri="{FF2B5EF4-FFF2-40B4-BE49-F238E27FC236}">
                <a16:creationId xmlns:a16="http://schemas.microsoft.com/office/drawing/2014/main" id="{972BD716-DAC5-97F4-1C76-1AB5BAB2C9A4}"/>
              </a:ext>
            </a:extLst>
          </p:cNvPr>
          <p:cNvPicPr>
            <a:picLocks noChangeAspect="1"/>
          </p:cNvPicPr>
          <p:nvPr/>
        </p:nvPicPr>
        <p:blipFill>
          <a:blip r:embed="rId2"/>
          <a:stretch>
            <a:fillRect/>
          </a:stretch>
        </p:blipFill>
        <p:spPr>
          <a:xfrm>
            <a:off x="4799856" y="1124744"/>
            <a:ext cx="4109681" cy="5373216"/>
          </a:xfrm>
          <a:prstGeom prst="rect">
            <a:avLst/>
          </a:prstGeom>
        </p:spPr>
      </p:pic>
    </p:spTree>
    <p:extLst>
      <p:ext uri="{BB962C8B-B14F-4D97-AF65-F5344CB8AC3E}">
        <p14:creationId xmlns:p14="http://schemas.microsoft.com/office/powerpoint/2010/main" val="315417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FE91-AE49-8E08-C304-86FB59504099}"/>
              </a:ext>
            </a:extLst>
          </p:cNvPr>
          <p:cNvSpPr>
            <a:spLocks noGrp="1"/>
          </p:cNvSpPr>
          <p:nvPr>
            <p:ph type="title"/>
          </p:nvPr>
        </p:nvSpPr>
        <p:spPr/>
        <p:txBody>
          <a:bodyPr/>
          <a:lstStyle/>
          <a:p>
            <a:r>
              <a:rPr lang="en-GB" dirty="0" err="1"/>
              <a:t>Knime</a:t>
            </a:r>
            <a:r>
              <a:rPr lang="en-GB" dirty="0"/>
              <a:t> Evolve – work in here</a:t>
            </a:r>
          </a:p>
        </p:txBody>
      </p:sp>
      <p:sp>
        <p:nvSpPr>
          <p:cNvPr id="3" name="Slide Number Placeholder 2">
            <a:extLst>
              <a:ext uri="{FF2B5EF4-FFF2-40B4-BE49-F238E27FC236}">
                <a16:creationId xmlns:a16="http://schemas.microsoft.com/office/drawing/2014/main" id="{1351C3EE-F61E-E642-2F31-C8E81EBA04FD}"/>
              </a:ext>
            </a:extLst>
          </p:cNvPr>
          <p:cNvSpPr>
            <a:spLocks noGrp="1"/>
          </p:cNvSpPr>
          <p:nvPr>
            <p:ph type="sldNum" sz="quarter" idx="10"/>
          </p:nvPr>
        </p:nvSpPr>
        <p:spPr/>
        <p:txBody>
          <a:bodyPr/>
          <a:lstStyle/>
          <a:p>
            <a:pPr>
              <a:defRPr/>
            </a:pPr>
            <a:fld id="{5BB4BE56-62DA-4504-B58B-A51906D16A6E}" type="slidenum">
              <a:rPr lang="en-GB" smtClean="0"/>
              <a:pPr>
                <a:defRPr/>
              </a:pPr>
              <a:t>88</a:t>
            </a:fld>
            <a:endParaRPr lang="en-GB" dirty="0"/>
          </a:p>
        </p:txBody>
      </p:sp>
      <p:pic>
        <p:nvPicPr>
          <p:cNvPr id="4" name="Picture 3">
            <a:extLst>
              <a:ext uri="{FF2B5EF4-FFF2-40B4-BE49-F238E27FC236}">
                <a16:creationId xmlns:a16="http://schemas.microsoft.com/office/drawing/2014/main" id="{C5E39210-AE9C-C472-C62B-728AEAFD8DB6}"/>
              </a:ext>
            </a:extLst>
          </p:cNvPr>
          <p:cNvPicPr>
            <a:picLocks noChangeAspect="1"/>
          </p:cNvPicPr>
          <p:nvPr/>
        </p:nvPicPr>
        <p:blipFill>
          <a:blip r:embed="rId2"/>
          <a:stretch>
            <a:fillRect/>
          </a:stretch>
        </p:blipFill>
        <p:spPr>
          <a:xfrm>
            <a:off x="1757614" y="1196752"/>
            <a:ext cx="10148639" cy="3771344"/>
          </a:xfrm>
          <a:prstGeom prst="rect">
            <a:avLst/>
          </a:prstGeom>
        </p:spPr>
      </p:pic>
    </p:spTree>
    <p:extLst>
      <p:ext uri="{BB962C8B-B14F-4D97-AF65-F5344CB8AC3E}">
        <p14:creationId xmlns:p14="http://schemas.microsoft.com/office/powerpoint/2010/main" val="1661418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BF36-55B3-7747-BDF1-9072AD837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8DE63-7442-B8BA-24DF-C3B95FD7960E}"/>
              </a:ext>
            </a:extLst>
          </p:cNvPr>
          <p:cNvSpPr>
            <a:spLocks noGrp="1"/>
          </p:cNvSpPr>
          <p:nvPr>
            <p:ph type="ctrTitle"/>
          </p:nvPr>
        </p:nvSpPr>
        <p:spPr>
          <a:xfrm>
            <a:off x="2063751" y="2391024"/>
            <a:ext cx="9787467" cy="1470025"/>
          </a:xfrm>
        </p:spPr>
        <p:txBody>
          <a:bodyPr/>
          <a:lstStyle/>
          <a:p>
            <a:r>
              <a:rPr lang="en-GB" dirty="0"/>
              <a:t>Project planning</a:t>
            </a:r>
          </a:p>
        </p:txBody>
      </p:sp>
      <p:sp>
        <p:nvSpPr>
          <p:cNvPr id="5" name="Subtitle 4">
            <a:extLst>
              <a:ext uri="{FF2B5EF4-FFF2-40B4-BE49-F238E27FC236}">
                <a16:creationId xmlns:a16="http://schemas.microsoft.com/office/drawing/2014/main" id="{C1551D88-214C-0401-3C75-D4D6CD23922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88148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4CB2DF-F325-6233-D4A2-3E7566F21B26}"/>
              </a:ext>
            </a:extLst>
          </p:cNvPr>
          <p:cNvSpPr>
            <a:spLocks noGrp="1"/>
          </p:cNvSpPr>
          <p:nvPr>
            <p:ph type="title"/>
          </p:nvPr>
        </p:nvSpPr>
        <p:spPr/>
        <p:txBody>
          <a:bodyPr/>
          <a:lstStyle/>
          <a:p>
            <a:r>
              <a:rPr lang="en-GB" dirty="0"/>
              <a:t>Principle: shift (data) structure left</a:t>
            </a:r>
          </a:p>
        </p:txBody>
      </p:sp>
      <p:sp>
        <p:nvSpPr>
          <p:cNvPr id="5" name="Content Placeholder 4">
            <a:extLst>
              <a:ext uri="{FF2B5EF4-FFF2-40B4-BE49-F238E27FC236}">
                <a16:creationId xmlns:a16="http://schemas.microsoft.com/office/drawing/2014/main" id="{AF3F5E73-7511-1404-BEAB-932028CD4A0E}"/>
              </a:ext>
            </a:extLst>
          </p:cNvPr>
          <p:cNvSpPr>
            <a:spLocks noGrp="1"/>
          </p:cNvSpPr>
          <p:nvPr>
            <p:ph sz="quarter" idx="13"/>
          </p:nvPr>
        </p:nvSpPr>
        <p:spPr/>
        <p:txBody>
          <a:bodyPr>
            <a:normAutofit fontScale="92500" lnSpcReduction="10000"/>
          </a:bodyPr>
          <a:lstStyle/>
          <a:p>
            <a:r>
              <a:rPr lang="en-GB" dirty="0"/>
              <a:t>A goal of the bCLEARer pipeline process is to shift left, as far a possible, the move to structured data</a:t>
            </a:r>
          </a:p>
          <a:p>
            <a:pPr lvl="1"/>
            <a:r>
              <a:rPr lang="en-GB" dirty="0"/>
              <a:t>enable us to work with machines talking to machines as soon as possible</a:t>
            </a:r>
          </a:p>
          <a:p>
            <a:endParaRPr lang="en-GB" dirty="0"/>
          </a:p>
          <a:p>
            <a:r>
              <a:rPr lang="en-GB" dirty="0"/>
              <a:t>If one starts with unstructured text</a:t>
            </a:r>
          </a:p>
          <a:p>
            <a:pPr lvl="1"/>
            <a:r>
              <a:rPr lang="en-GB" dirty="0"/>
              <a:t>one needs to structure it</a:t>
            </a:r>
          </a:p>
          <a:p>
            <a:pPr lvl="1"/>
            <a:r>
              <a:rPr lang="en-GB" dirty="0"/>
              <a:t>with the minimum intervention</a:t>
            </a:r>
          </a:p>
          <a:p>
            <a:pPr lvl="1"/>
            <a:r>
              <a:rPr lang="en-GB" dirty="0"/>
              <a:t>preserving as much of the explicit structure as possible</a:t>
            </a:r>
          </a:p>
          <a:p>
            <a:endParaRPr lang="en-GB" dirty="0"/>
          </a:p>
          <a:p>
            <a:r>
              <a:rPr lang="en-GB" dirty="0"/>
              <a:t>A good first step is a shift to simple tables</a:t>
            </a:r>
          </a:p>
          <a:p>
            <a:pPr lvl="1"/>
            <a:r>
              <a:rPr lang="en-GB" dirty="0"/>
              <a:t>the simplicity of their structure helps to keep the structuring clear</a:t>
            </a:r>
          </a:p>
          <a:p>
            <a:endParaRPr lang="en-GB" dirty="0"/>
          </a:p>
          <a:p>
            <a:r>
              <a:rPr lang="en-GB" dirty="0"/>
              <a:t>One goal of Load is to ensure one is working with structured data</a:t>
            </a:r>
          </a:p>
        </p:txBody>
      </p:sp>
      <p:sp>
        <p:nvSpPr>
          <p:cNvPr id="2" name="Slide Number Placeholder 1">
            <a:extLst>
              <a:ext uri="{FF2B5EF4-FFF2-40B4-BE49-F238E27FC236}">
                <a16:creationId xmlns:a16="http://schemas.microsoft.com/office/drawing/2014/main" id="{0577B3FA-92B1-3825-7F47-20E6CEBAC651}"/>
              </a:ext>
            </a:extLst>
          </p:cNvPr>
          <p:cNvSpPr>
            <a:spLocks noGrp="1"/>
          </p:cNvSpPr>
          <p:nvPr>
            <p:ph type="sldNum" sz="quarter" idx="14"/>
          </p:nvPr>
        </p:nvSpPr>
        <p:spPr/>
        <p:txBody>
          <a:bodyPr/>
          <a:lstStyle/>
          <a:p>
            <a:pPr>
              <a:defRPr/>
            </a:pPr>
            <a:fld id="{714B418A-A2A3-4D4B-B5CA-3107C73BA013}" type="slidenum">
              <a:rPr lang="en-GB" smtClean="0"/>
              <a:pPr>
                <a:defRPr/>
              </a:pPr>
              <a:t>9</a:t>
            </a:fld>
            <a:endParaRPr lang="en-GB" dirty="0"/>
          </a:p>
        </p:txBody>
      </p:sp>
    </p:spTree>
    <p:extLst>
      <p:ext uri="{BB962C8B-B14F-4D97-AF65-F5344CB8AC3E}">
        <p14:creationId xmlns:p14="http://schemas.microsoft.com/office/powerpoint/2010/main" val="4018100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C1A4AD-7357-419D-31AC-67BFDCB2B2D1}"/>
              </a:ext>
            </a:extLst>
          </p:cNvPr>
          <p:cNvSpPr>
            <a:spLocks noGrp="1"/>
          </p:cNvSpPr>
          <p:nvPr>
            <p:ph type="title"/>
          </p:nvPr>
        </p:nvSpPr>
        <p:spPr/>
        <p:txBody>
          <a:bodyPr/>
          <a:lstStyle/>
          <a:p>
            <a:r>
              <a:rPr lang="en-GB" dirty="0"/>
              <a:t>Suggested project planning</a:t>
            </a:r>
          </a:p>
        </p:txBody>
      </p:sp>
      <p:sp>
        <p:nvSpPr>
          <p:cNvPr id="5" name="Content Placeholder 4">
            <a:extLst>
              <a:ext uri="{FF2B5EF4-FFF2-40B4-BE49-F238E27FC236}">
                <a16:creationId xmlns:a16="http://schemas.microsoft.com/office/drawing/2014/main" id="{C5B31AAD-6263-26A6-C4B9-1274A4AB109A}"/>
              </a:ext>
            </a:extLst>
          </p:cNvPr>
          <p:cNvSpPr>
            <a:spLocks noGrp="1"/>
          </p:cNvSpPr>
          <p:nvPr>
            <p:ph sz="quarter" idx="13"/>
          </p:nvPr>
        </p:nvSpPr>
        <p:spPr>
          <a:xfrm>
            <a:off x="895415" y="1128681"/>
            <a:ext cx="11010876" cy="5300715"/>
          </a:xfrm>
        </p:spPr>
        <p:txBody>
          <a:bodyPr>
            <a:normAutofit lnSpcReduction="10000"/>
          </a:bodyPr>
          <a:lstStyle/>
          <a:p>
            <a:r>
              <a:rPr lang="en-GB" dirty="0"/>
              <a:t>Remember everything is on GitHub</a:t>
            </a:r>
          </a:p>
          <a:p>
            <a:r>
              <a:rPr lang="en-GB" dirty="0"/>
              <a:t>Suggest you plan your ‘project’</a:t>
            </a:r>
          </a:p>
          <a:p>
            <a:pPr lvl="1"/>
            <a:r>
              <a:rPr lang="en-GB" dirty="0"/>
              <a:t>probably better to do a little of each task, </a:t>
            </a:r>
          </a:p>
          <a:p>
            <a:pPr lvl="2"/>
            <a:r>
              <a:rPr lang="en-GB" dirty="0"/>
              <a:t>rather than just complete the first few </a:t>
            </a:r>
          </a:p>
          <a:p>
            <a:r>
              <a:rPr lang="en-GB" dirty="0"/>
              <a:t>Task order – earlier tasks feed into later tasks</a:t>
            </a:r>
          </a:p>
          <a:p>
            <a:pPr marL="914400" lvl="1" indent="-457200">
              <a:buFont typeface="+mj-lt"/>
              <a:buAutoNum type="arabicPeriod"/>
            </a:pPr>
            <a:r>
              <a:rPr lang="en-GB" dirty="0"/>
              <a:t>STM</a:t>
            </a:r>
          </a:p>
          <a:p>
            <a:pPr marL="914400" lvl="1" indent="-457200">
              <a:buFont typeface="+mj-lt"/>
              <a:buAutoNum type="arabicPeriod"/>
            </a:pPr>
            <a:r>
              <a:rPr lang="en-GB" dirty="0"/>
              <a:t>OED</a:t>
            </a:r>
          </a:p>
          <a:p>
            <a:pPr marL="914400" lvl="1" indent="-457200">
              <a:buFont typeface="+mj-lt"/>
              <a:buAutoNum type="arabicPeriod"/>
            </a:pPr>
            <a:r>
              <a:rPr lang="en-GB" dirty="0"/>
              <a:t>BUML </a:t>
            </a:r>
          </a:p>
          <a:p>
            <a:pPr marL="914400" lvl="1" indent="-457200">
              <a:buFont typeface="+mj-lt"/>
              <a:buAutoNum type="arabicPeriod"/>
            </a:pPr>
            <a:r>
              <a:rPr lang="en-GB" dirty="0"/>
              <a:t>BXTP</a:t>
            </a:r>
          </a:p>
          <a:p>
            <a:pPr marL="914400" lvl="1" indent="-457200">
              <a:buFont typeface="+mj-lt"/>
              <a:buAutoNum type="arabicPeriod"/>
            </a:pPr>
            <a:r>
              <a:rPr lang="en-GB" dirty="0" err="1"/>
              <a:t>BKnDP</a:t>
            </a:r>
            <a:endParaRPr lang="en-GB" dirty="0"/>
          </a:p>
          <a:p>
            <a:r>
              <a:rPr lang="en-GB" dirty="0"/>
              <a:t>Try to do at least 1, 2 and 4</a:t>
            </a:r>
          </a:p>
          <a:p>
            <a:pPr lvl="1"/>
            <a:r>
              <a:rPr lang="en-GB" dirty="0"/>
              <a:t>if you can, try a little 5 (block out the last half hour to try)</a:t>
            </a:r>
          </a:p>
          <a:p>
            <a:r>
              <a:rPr lang="en-GB" dirty="0"/>
              <a:t>Remember task 5 has starter code</a:t>
            </a:r>
          </a:p>
          <a:p>
            <a:pPr lvl="1"/>
            <a:endParaRPr lang="en-GB" dirty="0"/>
          </a:p>
          <a:p>
            <a:pPr lvl="1"/>
            <a:endParaRPr lang="en-GB" dirty="0"/>
          </a:p>
        </p:txBody>
      </p:sp>
      <p:sp>
        <p:nvSpPr>
          <p:cNvPr id="3" name="Slide Number Placeholder 2">
            <a:extLst>
              <a:ext uri="{FF2B5EF4-FFF2-40B4-BE49-F238E27FC236}">
                <a16:creationId xmlns:a16="http://schemas.microsoft.com/office/drawing/2014/main" id="{AAFB8BF7-2777-114E-0FD0-E93C332B2277}"/>
              </a:ext>
            </a:extLst>
          </p:cNvPr>
          <p:cNvSpPr>
            <a:spLocks noGrp="1"/>
          </p:cNvSpPr>
          <p:nvPr>
            <p:ph type="sldNum" sz="quarter" idx="14"/>
          </p:nvPr>
        </p:nvSpPr>
        <p:spPr>
          <a:xfrm>
            <a:off x="10992545" y="6529214"/>
            <a:ext cx="1171972" cy="284162"/>
          </a:xfrm>
        </p:spPr>
        <p:txBody>
          <a:bodyPr/>
          <a:lstStyle/>
          <a:p>
            <a:fld id="{5BB4BE56-62DA-4504-B58B-A51906D16A6E}" type="slidenum">
              <a:rPr lang="en-GB" smtClean="0"/>
              <a:pPr/>
              <a:t>90</a:t>
            </a:fld>
            <a:endParaRPr lang="en-GB" dirty="0"/>
          </a:p>
        </p:txBody>
      </p:sp>
    </p:spTree>
    <p:extLst>
      <p:ext uri="{BB962C8B-B14F-4D97-AF65-F5344CB8AC3E}">
        <p14:creationId xmlns:p14="http://schemas.microsoft.com/office/powerpoint/2010/main" val="968144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F96EC-8073-4233-B8EE-F01AA16F5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669" y="1485903"/>
            <a:ext cx="6685287" cy="5201672"/>
          </a:xfrm>
          <a:prstGeom prst="rect">
            <a:avLst/>
          </a:prstGeom>
        </p:spPr>
      </p:pic>
      <p:sp>
        <p:nvSpPr>
          <p:cNvPr id="2" name="Title 1">
            <a:extLst>
              <a:ext uri="{FF2B5EF4-FFF2-40B4-BE49-F238E27FC236}">
                <a16:creationId xmlns:a16="http://schemas.microsoft.com/office/drawing/2014/main" id="{071CBDD8-308B-4162-91A8-07E6F1FFCE7D}"/>
              </a:ext>
            </a:extLst>
          </p:cNvPr>
          <p:cNvSpPr>
            <a:spLocks noGrp="1"/>
          </p:cNvSpPr>
          <p:nvPr>
            <p:ph type="title"/>
          </p:nvPr>
        </p:nvSpPr>
        <p:spPr/>
        <p:txBody>
          <a:bodyPr/>
          <a:lstStyle/>
          <a:p>
            <a:r>
              <a:rPr lang="en-GB" dirty="0"/>
              <a:t>Questions</a:t>
            </a:r>
          </a:p>
        </p:txBody>
      </p:sp>
      <p:sp>
        <p:nvSpPr>
          <p:cNvPr id="4" name="Slide Number Placeholder 3">
            <a:extLst>
              <a:ext uri="{FF2B5EF4-FFF2-40B4-BE49-F238E27FC236}">
                <a16:creationId xmlns:a16="http://schemas.microsoft.com/office/drawing/2014/main" id="{5A35223F-2B3F-76A2-DEEA-07908395B183}"/>
              </a:ext>
            </a:extLst>
          </p:cNvPr>
          <p:cNvSpPr>
            <a:spLocks noGrp="1"/>
          </p:cNvSpPr>
          <p:nvPr>
            <p:ph type="sldNum" sz="quarter" idx="10"/>
          </p:nvPr>
        </p:nvSpPr>
        <p:spPr/>
        <p:txBody>
          <a:bodyPr/>
          <a:lstStyle/>
          <a:p>
            <a:pPr>
              <a:defRPr/>
            </a:pPr>
            <a:fld id="{5BB4BE56-62DA-4504-B58B-A51906D16A6E}" type="slidenum">
              <a:rPr lang="en-GB" smtClean="0"/>
              <a:pPr>
                <a:defRPr/>
              </a:pPr>
              <a:t>91</a:t>
            </a:fld>
            <a:endParaRPr lang="en-GB" dirty="0"/>
          </a:p>
        </p:txBody>
      </p:sp>
    </p:spTree>
    <p:extLst>
      <p:ext uri="{BB962C8B-B14F-4D97-AF65-F5344CB8AC3E}">
        <p14:creationId xmlns:p14="http://schemas.microsoft.com/office/powerpoint/2010/main" val="1515043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72F11-DBF0-406D-9371-5560C7C301B5}"/>
              </a:ext>
            </a:extLst>
          </p:cNvPr>
          <p:cNvPicPr>
            <a:picLocks noChangeAspect="1"/>
          </p:cNvPicPr>
          <p:nvPr/>
        </p:nvPicPr>
        <p:blipFill rotWithShape="1">
          <a:blip r:embed="rId2"/>
          <a:srcRect l="6444" r="9931" b="-1"/>
          <a:stretch/>
        </p:blipFill>
        <p:spPr>
          <a:xfrm>
            <a:off x="-251254" y="0"/>
            <a:ext cx="12784369" cy="6858000"/>
          </a:xfrm>
          <a:prstGeom prst="rect">
            <a:avLst/>
          </a:prstGeom>
        </p:spPr>
      </p:pic>
    </p:spTree>
    <p:extLst>
      <p:ext uri="{BB962C8B-B14F-4D97-AF65-F5344CB8AC3E}">
        <p14:creationId xmlns:p14="http://schemas.microsoft.com/office/powerpoint/2010/main" val="20712201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94B78D-9CDC-8B2D-9101-413302560637}"/>
              </a:ext>
            </a:extLst>
          </p:cNvPr>
          <p:cNvPicPr>
            <a:picLocks noChangeAspect="1"/>
          </p:cNvPicPr>
          <p:nvPr/>
        </p:nvPicPr>
        <p:blipFill>
          <a:blip r:embed="rId2"/>
          <a:stretch>
            <a:fillRect/>
          </a:stretch>
        </p:blipFill>
        <p:spPr>
          <a:xfrm>
            <a:off x="0" y="0"/>
            <a:ext cx="13365937" cy="6983702"/>
          </a:xfrm>
          <a:prstGeom prst="rect">
            <a:avLst/>
          </a:prstGeom>
        </p:spPr>
      </p:pic>
    </p:spTree>
    <p:extLst>
      <p:ext uri="{BB962C8B-B14F-4D97-AF65-F5344CB8AC3E}">
        <p14:creationId xmlns:p14="http://schemas.microsoft.com/office/powerpoint/2010/main" val="1460417609"/>
      </p:ext>
    </p:extLst>
  </p:cSld>
  <p:clrMapOvr>
    <a:masterClrMapping/>
  </p:clrMapOvr>
</p:sld>
</file>

<file path=ppt/theme/theme1.xml><?xml version="1.0" encoding="utf-8"?>
<a:theme xmlns:a="http://schemas.openxmlformats.org/drawingml/2006/main" name="BOROTemplat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Epistemic Closure v1.1-20080806-CP new template</Template>
  <TotalTime>1744</TotalTime>
  <Words>3577</Words>
  <Application>Microsoft Office PowerPoint</Application>
  <PresentationFormat>Widescreen</PresentationFormat>
  <Paragraphs>722</Paragraphs>
  <Slides>93</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2" baseType="lpstr">
      <vt:lpstr>-apple-system</vt:lpstr>
      <vt:lpstr>Aptos Narrow</vt:lpstr>
      <vt:lpstr>Arial</vt:lpstr>
      <vt:lpstr>Arial Black</vt:lpstr>
      <vt:lpstr>Atlassian Sans</vt:lpstr>
      <vt:lpstr>CircularXXWeb-Bold</vt:lpstr>
      <vt:lpstr>Verdana</vt:lpstr>
      <vt:lpstr>BOROTemplate1</vt:lpstr>
      <vt:lpstr>Acrobat Document</vt:lpstr>
      <vt:lpstr>BORO Analysis Tools</vt:lpstr>
      <vt:lpstr>Schedule</vt:lpstr>
      <vt:lpstr>Structure</vt:lpstr>
      <vt:lpstr>Overview</vt:lpstr>
      <vt:lpstr>Overall goal</vt:lpstr>
      <vt:lpstr>Two practical problems</vt:lpstr>
      <vt:lpstr>Six BORO Summer School tools</vt:lpstr>
      <vt:lpstr>LOAD: Structured Data Table Migration</vt:lpstr>
      <vt:lpstr>Principle: shift (data) structure left</vt:lpstr>
      <vt:lpstr>Structured data table migration</vt:lpstr>
      <vt:lpstr>Base data table structure</vt:lpstr>
      <vt:lpstr>Base table composition structure</vt:lpstr>
      <vt:lpstr>Extended data table structure</vt:lpstr>
      <vt:lpstr>Lump of clay - starting point</vt:lpstr>
      <vt:lpstr>Lump of clay – migration to table 1</vt:lpstr>
      <vt:lpstr>Lump of clay – migration to table 2</vt:lpstr>
      <vt:lpstr>Lump of clay – migration to table 3</vt:lpstr>
      <vt:lpstr>Lump of clay – migration to table 4</vt:lpstr>
      <vt:lpstr>Lump of clay - structured data tables – proto time</vt:lpstr>
      <vt:lpstr>Lump of clay - structured data tables – dataise time</vt:lpstr>
      <vt:lpstr>ISO Countries</vt:lpstr>
      <vt:lpstr>BORO Top Level Tables</vt:lpstr>
      <vt:lpstr>BORO top level tables</vt:lpstr>
      <vt:lpstr>BORO top level tables - pure</vt:lpstr>
      <vt:lpstr>BORO top level tables - pragmatic</vt:lpstr>
      <vt:lpstr>EVOLVE</vt:lpstr>
      <vt:lpstr>Broad outline</vt:lpstr>
      <vt:lpstr>EVOLVE - practical problem process</vt:lpstr>
      <vt:lpstr>Support Tools</vt:lpstr>
      <vt:lpstr>Four BORO Summer School support tools</vt:lpstr>
      <vt:lpstr>Space Time Maps</vt:lpstr>
      <vt:lpstr>Practical problem process</vt:lpstr>
      <vt:lpstr>STM Segment</vt:lpstr>
      <vt:lpstr>Purpose of STMs</vt:lpstr>
      <vt:lpstr>Individuals in BORO </vt:lpstr>
      <vt:lpstr>Van Inwagen’s space-time diagrams</vt:lpstr>
      <vt:lpstr>Three components of an STM Individual</vt:lpstr>
      <vt:lpstr>The Gergonne five possible extensional relations </vt:lpstr>
      <vt:lpstr>How to recognise STMs</vt:lpstr>
      <vt:lpstr>PowerPoint Presentation</vt:lpstr>
      <vt:lpstr>Patterns: overlap</vt:lpstr>
      <vt:lpstr>How to read STMs</vt:lpstr>
      <vt:lpstr>Ontological Euler Diagrams</vt:lpstr>
      <vt:lpstr>Practical problem process</vt:lpstr>
      <vt:lpstr>Euler not Venn diagrams</vt:lpstr>
      <vt:lpstr>Types in a BORO foundational ontology</vt:lpstr>
      <vt:lpstr>Sets in a BORO foundational ontology</vt:lpstr>
      <vt:lpstr>Three basic extensional set patterns – for two sets</vt:lpstr>
      <vt:lpstr>Three components of an Euler set</vt:lpstr>
      <vt:lpstr>Example simple order type OEDs</vt:lpstr>
      <vt:lpstr>Type ascending</vt:lpstr>
      <vt:lpstr>OED powerset pattern: two member types</vt:lpstr>
      <vt:lpstr>Multiple order patterns: OED powerset pattern</vt:lpstr>
      <vt:lpstr>BORO UML</vt:lpstr>
      <vt:lpstr>Practical problem process</vt:lpstr>
      <vt:lpstr>Background</vt:lpstr>
      <vt:lpstr>Use of UML notation</vt:lpstr>
      <vt:lpstr>Use of UML classes</vt:lpstr>
      <vt:lpstr>Use of UML classes</vt:lpstr>
      <vt:lpstr>Use of UML classes</vt:lpstr>
      <vt:lpstr>Use of UML dependencies</vt:lpstr>
      <vt:lpstr>Use of UML generalizations</vt:lpstr>
      <vt:lpstr>Use of UML dependencies and generalizations</vt:lpstr>
      <vt:lpstr>Patterns</vt:lpstr>
      <vt:lpstr>Parts-wholes - basic pattern</vt:lpstr>
      <vt:lpstr>Parts-wholes - full pattern</vt:lpstr>
      <vt:lpstr>Temporal stages – basic pattern</vt:lpstr>
      <vt:lpstr>Temporal stages – full pattern</vt:lpstr>
      <vt:lpstr>Powerset pattern</vt:lpstr>
      <vt:lpstr>Powerset pattern – implicit tuples</vt:lpstr>
      <vt:lpstr>BORO eXcel Table (Manual) Pipeline</vt:lpstr>
      <vt:lpstr>Practical problem process</vt:lpstr>
      <vt:lpstr>Micro transformation pipeline architecture</vt:lpstr>
      <vt:lpstr>‘Formal’ transformation patterns</vt:lpstr>
      <vt:lpstr>LOAD – bie-ise identifier pattern</vt:lpstr>
      <vt:lpstr>Column split pattern</vt:lpstr>
      <vt:lpstr>Row split pattern</vt:lpstr>
      <vt:lpstr>Implicit foreign key bie-ise pattern – stage 1 – add bie_ids</vt:lpstr>
      <vt:lpstr>Implicit foreign key bie-ise pattern – stage 2 – remove original columns</vt:lpstr>
      <vt:lpstr>Table-Column heading pushdown pattern</vt:lpstr>
      <vt:lpstr>BORO KNIME Data Pipeline</vt:lpstr>
      <vt:lpstr>Practical problem process</vt:lpstr>
      <vt:lpstr>Goal</vt:lpstr>
      <vt:lpstr>BORO KNIME Data Pipeline</vt:lpstr>
      <vt:lpstr>Knime top level – bCLEARer stages</vt:lpstr>
      <vt:lpstr>Knime COLLECT – done</vt:lpstr>
      <vt:lpstr>Knime LOAD – done</vt:lpstr>
      <vt:lpstr>Knime Evolve – work in here</vt:lpstr>
      <vt:lpstr>Project planning</vt:lpstr>
      <vt:lpstr>Suggested project planning</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Oscar Xiberta Soto</cp:lastModifiedBy>
  <cp:revision>15</cp:revision>
  <dcterms:created xsi:type="dcterms:W3CDTF">2011-04-01T12:37:28Z</dcterms:created>
  <dcterms:modified xsi:type="dcterms:W3CDTF">2025-05-23T08:01:11Z</dcterms:modified>
</cp:coreProperties>
</file>